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4"/>
  </p:notesMasterIdLst>
  <p:handoutMasterIdLst>
    <p:handoutMasterId r:id="rId75"/>
  </p:handoutMasterIdLst>
  <p:sldIdLst>
    <p:sldId id="260" r:id="rId2"/>
    <p:sldId id="366" r:id="rId3"/>
    <p:sldId id="305" r:id="rId4"/>
    <p:sldId id="259" r:id="rId5"/>
    <p:sldId id="283" r:id="rId6"/>
    <p:sldId id="284" r:id="rId7"/>
    <p:sldId id="278" r:id="rId8"/>
    <p:sldId id="286" r:id="rId9"/>
    <p:sldId id="368" r:id="rId10"/>
    <p:sldId id="370" r:id="rId11"/>
    <p:sldId id="371" r:id="rId12"/>
    <p:sldId id="287" r:id="rId13"/>
    <p:sldId id="297" r:id="rId14"/>
    <p:sldId id="288" r:id="rId15"/>
    <p:sldId id="285" r:id="rId16"/>
    <p:sldId id="394" r:id="rId17"/>
    <p:sldId id="373" r:id="rId18"/>
    <p:sldId id="396" r:id="rId19"/>
    <p:sldId id="392" r:id="rId20"/>
    <p:sldId id="397" r:id="rId21"/>
    <p:sldId id="372" r:id="rId22"/>
    <p:sldId id="289" r:id="rId23"/>
    <p:sldId id="374" r:id="rId24"/>
    <p:sldId id="377" r:id="rId25"/>
    <p:sldId id="376" r:id="rId26"/>
    <p:sldId id="375" r:id="rId27"/>
    <p:sldId id="390" r:id="rId28"/>
    <p:sldId id="400" r:id="rId29"/>
    <p:sldId id="398" r:id="rId30"/>
    <p:sldId id="298" r:id="rId31"/>
    <p:sldId id="381" r:id="rId32"/>
    <p:sldId id="379" r:id="rId33"/>
    <p:sldId id="299" r:id="rId34"/>
    <p:sldId id="383" r:id="rId35"/>
    <p:sldId id="384" r:id="rId36"/>
    <p:sldId id="385" r:id="rId37"/>
    <p:sldId id="382" r:id="rId38"/>
    <p:sldId id="291" r:id="rId39"/>
    <p:sldId id="307" r:id="rId40"/>
    <p:sldId id="387" r:id="rId41"/>
    <p:sldId id="386" r:id="rId42"/>
    <p:sldId id="308" r:id="rId43"/>
    <p:sldId id="389" r:id="rId44"/>
    <p:sldId id="388" r:id="rId45"/>
    <p:sldId id="301" r:id="rId46"/>
    <p:sldId id="369" r:id="rId47"/>
    <p:sldId id="302" r:id="rId48"/>
    <p:sldId id="401" r:id="rId49"/>
    <p:sldId id="421" r:id="rId50"/>
    <p:sldId id="279" r:id="rId51"/>
    <p:sldId id="404" r:id="rId52"/>
    <p:sldId id="416" r:id="rId53"/>
    <p:sldId id="417" r:id="rId54"/>
    <p:sldId id="418" r:id="rId55"/>
    <p:sldId id="405" r:id="rId56"/>
    <p:sldId id="410" r:id="rId57"/>
    <p:sldId id="411" r:id="rId58"/>
    <p:sldId id="412" r:id="rId59"/>
    <p:sldId id="413" r:id="rId60"/>
    <p:sldId id="414" r:id="rId61"/>
    <p:sldId id="415" r:id="rId62"/>
    <p:sldId id="419" r:id="rId63"/>
    <p:sldId id="420" r:id="rId64"/>
    <p:sldId id="295" r:id="rId65"/>
    <p:sldId id="296" r:id="rId66"/>
    <p:sldId id="280" r:id="rId67"/>
    <p:sldId id="391" r:id="rId68"/>
    <p:sldId id="304" r:id="rId69"/>
    <p:sldId id="303" r:id="rId70"/>
    <p:sldId id="281" r:id="rId71"/>
    <p:sldId id="282" r:id="rId72"/>
    <p:sldId id="276" r:id="rId7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00007F"/>
    <a:srgbClr val="FFFFFF"/>
    <a:srgbClr val="0000FF"/>
    <a:srgbClr val="B9B9B9"/>
    <a:srgbClr val="7F0000"/>
    <a:srgbClr val="1E1E1E"/>
    <a:srgbClr val="FFFAD4"/>
    <a:srgbClr val="F6E979"/>
    <a:srgbClr val="92B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74" autoAdjust="0"/>
    <p:restoredTop sz="82397" autoAdjust="0"/>
  </p:normalViewPr>
  <p:slideViewPr>
    <p:cSldViewPr snapToGrid="0">
      <p:cViewPr varScale="1">
        <p:scale>
          <a:sx n="69" d="100"/>
          <a:sy n="69" d="100"/>
        </p:scale>
        <p:origin x="96" y="101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>
        <p:scale>
          <a:sx n="33" d="100"/>
          <a:sy n="33" d="100"/>
        </p:scale>
        <p:origin x="3114" y="10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ruel Tao" userId="5ea5c98d59b44d4b" providerId="LiveId" clId="{2BA6F94F-59B6-4AA6-9DB6-4A8227DBE37E}"/>
    <pc:docChg chg="undo redo custSel addSld delSld modSld sldOrd modMainMaster">
      <pc:chgData name="Scruel Tao" userId="5ea5c98d59b44d4b" providerId="LiveId" clId="{2BA6F94F-59B6-4AA6-9DB6-4A8227DBE37E}" dt="2023-04-06T03:22:01.021" v="6326" actId="20577"/>
      <pc:docMkLst>
        <pc:docMk/>
      </pc:docMkLst>
      <pc:sldChg chg="del">
        <pc:chgData name="Scruel Tao" userId="5ea5c98d59b44d4b" providerId="LiveId" clId="{2BA6F94F-59B6-4AA6-9DB6-4A8227DBE37E}" dt="2023-04-03T03:24:06.255" v="207" actId="47"/>
        <pc:sldMkLst>
          <pc:docMk/>
          <pc:sldMk cId="1900326474" sldId="256"/>
        </pc:sldMkLst>
      </pc:sldChg>
      <pc:sldChg chg="modSp mod">
        <pc:chgData name="Scruel Tao" userId="5ea5c98d59b44d4b" providerId="LiveId" clId="{2BA6F94F-59B6-4AA6-9DB6-4A8227DBE37E}" dt="2023-04-06T03:06:34.065" v="6045" actId="20577"/>
        <pc:sldMkLst>
          <pc:docMk/>
          <pc:sldMk cId="1112998187" sldId="257"/>
        </pc:sldMkLst>
        <pc:spChg chg="mod">
          <ac:chgData name="Scruel Tao" userId="5ea5c98d59b44d4b" providerId="LiveId" clId="{2BA6F94F-59B6-4AA6-9DB6-4A8227DBE37E}" dt="2023-04-06T01:53:20.359" v="3276"/>
          <ac:spMkLst>
            <pc:docMk/>
            <pc:sldMk cId="1112998187" sldId="257"/>
            <ac:spMk id="2" creationId="{1422DFF6-0952-1023-64E3-97184D36BE3F}"/>
          </ac:spMkLst>
        </pc:spChg>
        <pc:spChg chg="mod">
          <ac:chgData name="Scruel Tao" userId="5ea5c98d59b44d4b" providerId="LiveId" clId="{2BA6F94F-59B6-4AA6-9DB6-4A8227DBE37E}" dt="2023-04-06T03:06:34.065" v="6045" actId="20577"/>
          <ac:spMkLst>
            <pc:docMk/>
            <pc:sldMk cId="1112998187" sldId="257"/>
            <ac:spMk id="3" creationId="{AC7759D9-0BB4-08ED-8476-24F7D903D6DE}"/>
          </ac:spMkLst>
        </pc:spChg>
      </pc:sldChg>
      <pc:sldChg chg="addSp delSp modSp mod modClrScheme chgLayout">
        <pc:chgData name="Scruel Tao" userId="5ea5c98d59b44d4b" providerId="LiveId" clId="{2BA6F94F-59B6-4AA6-9DB6-4A8227DBE37E}" dt="2023-04-03T05:03:22.628" v="2756"/>
        <pc:sldMkLst>
          <pc:docMk/>
          <pc:sldMk cId="3636494425" sldId="258"/>
        </pc:sldMkLst>
        <pc:spChg chg="mod ord">
          <ac:chgData name="Scruel Tao" userId="5ea5c98d59b44d4b" providerId="LiveId" clId="{2BA6F94F-59B6-4AA6-9DB6-4A8227DBE37E}" dt="2023-04-03T05:03:22.628" v="2756"/>
          <ac:spMkLst>
            <pc:docMk/>
            <pc:sldMk cId="3636494425" sldId="258"/>
            <ac:spMk id="2" creationId="{ABA783DF-49A6-7EF1-661E-C574E2C2F386}"/>
          </ac:spMkLst>
        </pc:spChg>
        <pc:spChg chg="mod ord">
          <ac:chgData name="Scruel Tao" userId="5ea5c98d59b44d4b" providerId="LiveId" clId="{2BA6F94F-59B6-4AA6-9DB6-4A8227DBE37E}" dt="2023-04-03T03:46:29.252" v="641" actId="20577"/>
          <ac:spMkLst>
            <pc:docMk/>
            <pc:sldMk cId="3636494425" sldId="258"/>
            <ac:spMk id="3" creationId="{4C14948B-081B-0FED-AF72-DA2CFEC85EB0}"/>
          </ac:spMkLst>
        </pc:spChg>
        <pc:spChg chg="add del mod ord">
          <ac:chgData name="Scruel Tao" userId="5ea5c98d59b44d4b" providerId="LiveId" clId="{2BA6F94F-59B6-4AA6-9DB6-4A8227DBE37E}" dt="2023-04-03T03:44:53.662" v="491" actId="700"/>
          <ac:spMkLst>
            <pc:docMk/>
            <pc:sldMk cId="3636494425" sldId="258"/>
            <ac:spMk id="6" creationId="{F56D7D0D-9A8C-4EF8-27F2-E32848F94E27}"/>
          </ac:spMkLst>
        </pc:spChg>
        <pc:spChg chg="add del mod ord">
          <ac:chgData name="Scruel Tao" userId="5ea5c98d59b44d4b" providerId="LiveId" clId="{2BA6F94F-59B6-4AA6-9DB6-4A8227DBE37E}" dt="2023-04-03T03:47:53.866" v="642" actId="478"/>
          <ac:spMkLst>
            <pc:docMk/>
            <pc:sldMk cId="3636494425" sldId="258"/>
            <ac:spMk id="7" creationId="{34E14114-55C2-509B-E32D-4974A828AFB6}"/>
          </ac:spMkLst>
        </pc:spChg>
        <pc:picChg chg="add mod">
          <ac:chgData name="Scruel Tao" userId="5ea5c98d59b44d4b" providerId="LiveId" clId="{2BA6F94F-59B6-4AA6-9DB6-4A8227DBE37E}" dt="2023-04-03T03:45:05.643" v="494" actId="1076"/>
          <ac:picMkLst>
            <pc:docMk/>
            <pc:sldMk cId="3636494425" sldId="258"/>
            <ac:picMk id="5" creationId="{C5E50AA4-F82C-6E14-E269-5451494306AE}"/>
          </ac:picMkLst>
        </pc:picChg>
      </pc:sldChg>
      <pc:sldChg chg="addSp delSp modSp add mod modClrScheme chgLayout">
        <pc:chgData name="Scruel Tao" userId="5ea5c98d59b44d4b" providerId="LiveId" clId="{2BA6F94F-59B6-4AA6-9DB6-4A8227DBE37E}" dt="2023-04-06T01:58:50.310" v="3415" actId="20577"/>
        <pc:sldMkLst>
          <pc:docMk/>
          <pc:sldMk cId="1199684676" sldId="259"/>
        </pc:sldMkLst>
        <pc:spChg chg="mod ord">
          <ac:chgData name="Scruel Tao" userId="5ea5c98d59b44d4b" providerId="LiveId" clId="{2BA6F94F-59B6-4AA6-9DB6-4A8227DBE37E}" dt="2023-04-06T01:58:50.310" v="3415" actId="20577"/>
          <ac:spMkLst>
            <pc:docMk/>
            <pc:sldMk cId="1199684676" sldId="259"/>
            <ac:spMk id="2" creationId="{ABA783DF-49A6-7EF1-661E-C574E2C2F386}"/>
          </ac:spMkLst>
        </pc:spChg>
        <pc:spChg chg="del">
          <ac:chgData name="Scruel Tao" userId="5ea5c98d59b44d4b" providerId="LiveId" clId="{2BA6F94F-59B6-4AA6-9DB6-4A8227DBE37E}" dt="2023-04-03T03:35:16.150" v="336"/>
          <ac:spMkLst>
            <pc:docMk/>
            <pc:sldMk cId="1199684676" sldId="259"/>
            <ac:spMk id="3" creationId="{4C14948B-081B-0FED-AF72-DA2CFEC85EB0}"/>
          </ac:spMkLst>
        </pc:spChg>
        <pc:spChg chg="add del mod">
          <ac:chgData name="Scruel Tao" userId="5ea5c98d59b44d4b" providerId="LiveId" clId="{2BA6F94F-59B6-4AA6-9DB6-4A8227DBE37E}" dt="2023-04-03T03:35:26.887" v="338"/>
          <ac:spMkLst>
            <pc:docMk/>
            <pc:sldMk cId="1199684676" sldId="259"/>
            <ac:spMk id="6" creationId="{99A6C97A-27D9-096E-3F01-65FA7A6B5674}"/>
          </ac:spMkLst>
        </pc:spChg>
        <pc:spChg chg="add del mod">
          <ac:chgData name="Scruel Tao" userId="5ea5c98d59b44d4b" providerId="LiveId" clId="{2BA6F94F-59B6-4AA6-9DB6-4A8227DBE37E}" dt="2023-04-03T03:35:46.159" v="342"/>
          <ac:spMkLst>
            <pc:docMk/>
            <pc:sldMk cId="1199684676" sldId="259"/>
            <ac:spMk id="9" creationId="{EA4CD5A2-8483-D61D-CBA0-AB48D8A07DC9}"/>
          </ac:spMkLst>
        </pc:spChg>
        <pc:spChg chg="add mod ord">
          <ac:chgData name="Scruel Tao" userId="5ea5c98d59b44d4b" providerId="LiveId" clId="{2BA6F94F-59B6-4AA6-9DB6-4A8227DBE37E}" dt="2023-04-06T01:54:00.591" v="3312" actId="20577"/>
          <ac:spMkLst>
            <pc:docMk/>
            <pc:sldMk cId="1199684676" sldId="259"/>
            <ac:spMk id="12" creationId="{17AECC1C-6944-9F68-770A-0455E86B2492}"/>
          </ac:spMkLst>
        </pc:spChg>
        <pc:picChg chg="add del mod">
          <ac:chgData name="Scruel Tao" userId="5ea5c98d59b44d4b" providerId="LiveId" clId="{2BA6F94F-59B6-4AA6-9DB6-4A8227DBE37E}" dt="2023-04-03T03:35:18.823" v="337" actId="478"/>
          <ac:picMkLst>
            <pc:docMk/>
            <pc:sldMk cId="1199684676" sldId="259"/>
            <ac:picMk id="4" creationId="{5CD98794-78EF-B400-A554-F39AC55576BD}"/>
          </ac:picMkLst>
        </pc:picChg>
        <pc:picChg chg="add del mod">
          <ac:chgData name="Scruel Tao" userId="5ea5c98d59b44d4b" providerId="LiveId" clId="{2BA6F94F-59B6-4AA6-9DB6-4A8227DBE37E}" dt="2023-04-03T03:35:35.326" v="341" actId="478"/>
          <ac:picMkLst>
            <pc:docMk/>
            <pc:sldMk cId="1199684676" sldId="259"/>
            <ac:picMk id="7" creationId="{F8FEA747-E9DF-6A17-2CB8-1B41D931CB90}"/>
          </ac:picMkLst>
        </pc:picChg>
        <pc:picChg chg="add mod ord">
          <ac:chgData name="Scruel Tao" userId="5ea5c98d59b44d4b" providerId="LiveId" clId="{2BA6F94F-59B6-4AA6-9DB6-4A8227DBE37E}" dt="2023-04-06T01:54:10.825" v="3315" actId="1076"/>
          <ac:picMkLst>
            <pc:docMk/>
            <pc:sldMk cId="1199684676" sldId="259"/>
            <ac:picMk id="11" creationId="{9D500740-D60E-EFBC-F3C9-43DA9B4672BC}"/>
          </ac:picMkLst>
        </pc:picChg>
      </pc:sldChg>
      <pc:sldChg chg="addSp delSp modSp add mod">
        <pc:chgData name="Scruel Tao" userId="5ea5c98d59b44d4b" providerId="LiveId" clId="{2BA6F94F-59B6-4AA6-9DB6-4A8227DBE37E}" dt="2023-04-03T03:41:24.102" v="348" actId="1076"/>
        <pc:sldMkLst>
          <pc:docMk/>
          <pc:sldMk cId="0" sldId="260"/>
        </pc:sldMkLst>
        <pc:spChg chg="mod">
          <ac:chgData name="Scruel Tao" userId="5ea5c98d59b44d4b" providerId="LiveId" clId="{2BA6F94F-59B6-4AA6-9DB6-4A8227DBE37E}" dt="2023-04-03T03:33:34.644" v="330"/>
          <ac:spMkLst>
            <pc:docMk/>
            <pc:sldMk cId="0" sldId="260"/>
            <ac:spMk id="1227783" creationId="{F7B3941E-B689-22D6-F18C-358E4BAEDF5F}"/>
          </ac:spMkLst>
        </pc:spChg>
        <pc:spChg chg="add del mod">
          <ac:chgData name="Scruel Tao" userId="5ea5c98d59b44d4b" providerId="LiveId" clId="{2BA6F94F-59B6-4AA6-9DB6-4A8227DBE37E}" dt="2023-04-03T03:33:39.968" v="331" actId="1076"/>
          <ac:spMkLst>
            <pc:docMk/>
            <pc:sldMk cId="0" sldId="260"/>
            <ac:spMk id="1227786" creationId="{C3F4DD20-8FA3-3CB0-19B6-FE0240B92A34}"/>
          </ac:spMkLst>
        </pc:spChg>
        <pc:picChg chg="add mod">
          <ac:chgData name="Scruel Tao" userId="5ea5c98d59b44d4b" providerId="LiveId" clId="{2BA6F94F-59B6-4AA6-9DB6-4A8227DBE37E}" dt="2023-04-03T03:41:24.102" v="348" actId="1076"/>
          <ac:picMkLst>
            <pc:docMk/>
            <pc:sldMk cId="0" sldId="260"/>
            <ac:picMk id="4" creationId="{E03AF484-A892-E4D7-A8C4-A4C7AE20944E}"/>
          </ac:picMkLst>
        </pc:picChg>
      </pc:sldChg>
      <pc:sldChg chg="addSp delSp modSp add mod chgLayout">
        <pc:chgData name="Scruel Tao" userId="5ea5c98d59b44d4b" providerId="LiveId" clId="{2BA6F94F-59B6-4AA6-9DB6-4A8227DBE37E}" dt="2023-04-06T01:59:00.026" v="3419" actId="20577"/>
        <pc:sldMkLst>
          <pc:docMk/>
          <pc:sldMk cId="3351160539" sldId="261"/>
        </pc:sldMkLst>
        <pc:spChg chg="mod ord">
          <ac:chgData name="Scruel Tao" userId="5ea5c98d59b44d4b" providerId="LiveId" clId="{2BA6F94F-59B6-4AA6-9DB6-4A8227DBE37E}" dt="2023-04-06T01:59:00.026" v="3419" actId="20577"/>
          <ac:spMkLst>
            <pc:docMk/>
            <pc:sldMk cId="3351160539" sldId="261"/>
            <ac:spMk id="2" creationId="{ABA783DF-49A6-7EF1-661E-C574E2C2F386}"/>
          </ac:spMkLst>
        </pc:spChg>
        <pc:spChg chg="add del mod">
          <ac:chgData name="Scruel Tao" userId="5ea5c98d59b44d4b" providerId="LiveId" clId="{2BA6F94F-59B6-4AA6-9DB6-4A8227DBE37E}" dt="2023-04-03T03:55:10.330" v="847" actId="700"/>
          <ac:spMkLst>
            <pc:docMk/>
            <pc:sldMk cId="3351160539" sldId="261"/>
            <ac:spMk id="4" creationId="{B3A734ED-5C82-D6A5-9DB3-B2DF9F846D94}"/>
          </ac:spMkLst>
        </pc:spChg>
        <pc:spChg chg="add mod ord">
          <ac:chgData name="Scruel Tao" userId="5ea5c98d59b44d4b" providerId="LiveId" clId="{2BA6F94F-59B6-4AA6-9DB6-4A8227DBE37E}" dt="2023-04-03T04:04:07.946" v="1365" actId="20577"/>
          <ac:spMkLst>
            <pc:docMk/>
            <pc:sldMk cId="3351160539" sldId="261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3T03:59:25.344" v="1081"/>
          <ac:spMkLst>
            <pc:docMk/>
            <pc:sldMk cId="3351160539" sldId="261"/>
            <ac:spMk id="9" creationId="{C16084A3-CDE6-AAC4-2971-FD575FBF0A8B}"/>
          </ac:spMkLst>
        </pc:spChg>
        <pc:spChg chg="del mod ord">
          <ac:chgData name="Scruel Tao" userId="5ea5c98d59b44d4b" providerId="LiveId" clId="{2BA6F94F-59B6-4AA6-9DB6-4A8227DBE37E}" dt="2023-04-03T03:58:01.823" v="1015"/>
          <ac:spMkLst>
            <pc:docMk/>
            <pc:sldMk cId="3351160539" sldId="261"/>
            <ac:spMk id="12" creationId="{17AECC1C-6944-9F68-770A-0455E86B2492}"/>
          </ac:spMkLst>
        </pc:spChg>
        <pc:spChg chg="add mod">
          <ac:chgData name="Scruel Tao" userId="5ea5c98d59b44d4b" providerId="LiveId" clId="{2BA6F94F-59B6-4AA6-9DB6-4A8227DBE37E}" dt="2023-04-03T04:05:44.217" v="1475" actId="114"/>
          <ac:spMkLst>
            <pc:docMk/>
            <pc:sldMk cId="3351160539" sldId="261"/>
            <ac:spMk id="14" creationId="{670E3534-8F35-5B26-8418-171E013CEE09}"/>
          </ac:spMkLst>
        </pc:spChg>
        <pc:picChg chg="add del mod">
          <ac:chgData name="Scruel Tao" userId="5ea5c98d59b44d4b" providerId="LiveId" clId="{2BA6F94F-59B6-4AA6-9DB6-4A8227DBE37E}" dt="2023-04-03T03:59:24.519" v="1080" actId="478"/>
          <ac:picMkLst>
            <pc:docMk/>
            <pc:sldMk cId="3351160539" sldId="261"/>
            <ac:picMk id="7" creationId="{0FBFFB0C-E3DC-4B3B-8988-A0B34551F390}"/>
          </ac:picMkLst>
        </pc:picChg>
        <pc:picChg chg="del">
          <ac:chgData name="Scruel Tao" userId="5ea5c98d59b44d4b" providerId="LiveId" clId="{2BA6F94F-59B6-4AA6-9DB6-4A8227DBE37E}" dt="2023-04-03T03:53:43.786" v="845" actId="21"/>
          <ac:picMkLst>
            <pc:docMk/>
            <pc:sldMk cId="3351160539" sldId="261"/>
            <ac:picMk id="11" creationId="{9D500740-D60E-EFBC-F3C9-43DA9B4672BC}"/>
          </ac:picMkLst>
        </pc:picChg>
        <pc:picChg chg="add mod">
          <ac:chgData name="Scruel Tao" userId="5ea5c98d59b44d4b" providerId="LiveId" clId="{2BA6F94F-59B6-4AA6-9DB6-4A8227DBE37E}" dt="2023-04-03T04:05:27.689" v="1473" actId="1076"/>
          <ac:picMkLst>
            <pc:docMk/>
            <pc:sldMk cId="3351160539" sldId="261"/>
            <ac:picMk id="13" creationId="{7C633EC2-82A6-5F6A-D9A3-326C1E77FDA3}"/>
          </ac:picMkLst>
        </pc:picChg>
      </pc:sldChg>
      <pc:sldChg chg="addSp delSp modSp add mod">
        <pc:chgData name="Scruel Tao" userId="5ea5c98d59b44d4b" providerId="LiveId" clId="{2BA6F94F-59B6-4AA6-9DB6-4A8227DBE37E}" dt="2023-04-06T03:20:40.633" v="6312" actId="20577"/>
        <pc:sldMkLst>
          <pc:docMk/>
          <pc:sldMk cId="1122177192" sldId="262"/>
        </pc:sldMkLst>
        <pc:spChg chg="mod">
          <ac:chgData name="Scruel Tao" userId="5ea5c98d59b44d4b" providerId="LiveId" clId="{2BA6F94F-59B6-4AA6-9DB6-4A8227DBE37E}" dt="2023-04-06T03:20:30.082" v="6290" actId="20577"/>
          <ac:spMkLst>
            <pc:docMk/>
            <pc:sldMk cId="1122177192" sldId="262"/>
            <ac:spMk id="2" creationId="{ABA783DF-49A6-7EF1-661E-C574E2C2F386}"/>
          </ac:spMkLst>
        </pc:spChg>
        <pc:spChg chg="mod">
          <ac:chgData name="Scruel Tao" userId="5ea5c98d59b44d4b" providerId="LiveId" clId="{2BA6F94F-59B6-4AA6-9DB6-4A8227DBE37E}" dt="2023-04-06T03:20:40.633" v="6312" actId="20577"/>
          <ac:spMkLst>
            <pc:docMk/>
            <pc:sldMk cId="1122177192" sldId="262"/>
            <ac:spMk id="5" creationId="{334FF01F-2A65-44F6-34F9-69AC934A31D7}"/>
          </ac:spMkLst>
        </pc:spChg>
        <pc:spChg chg="del">
          <ac:chgData name="Scruel Tao" userId="5ea5c98d59b44d4b" providerId="LiveId" clId="{2BA6F94F-59B6-4AA6-9DB6-4A8227DBE37E}" dt="2023-04-03T04:15:30.512" v="1555"/>
          <ac:spMkLst>
            <pc:docMk/>
            <pc:sldMk cId="1122177192" sldId="262"/>
            <ac:spMk id="12" creationId="{17AECC1C-6944-9F68-770A-0455E86B2492}"/>
          </ac:spMkLst>
        </pc:spChg>
        <pc:picChg chg="add mod">
          <ac:chgData name="Scruel Tao" userId="5ea5c98d59b44d4b" providerId="LiveId" clId="{2BA6F94F-59B6-4AA6-9DB6-4A8227DBE37E}" dt="2023-04-03T04:15:30.512" v="1555"/>
          <ac:picMkLst>
            <pc:docMk/>
            <pc:sldMk cId="1122177192" sldId="262"/>
            <ac:picMk id="4" creationId="{1025CE4E-D3BC-5184-15B8-313E85995FFB}"/>
          </ac:picMkLst>
        </pc:picChg>
      </pc:sldChg>
      <pc:sldChg chg="addSp delSp modSp add mod chgLayout">
        <pc:chgData name="Scruel Tao" userId="5ea5c98d59b44d4b" providerId="LiveId" clId="{2BA6F94F-59B6-4AA6-9DB6-4A8227DBE37E}" dt="2023-04-06T01:59:30.132" v="3435" actId="20577"/>
        <pc:sldMkLst>
          <pc:docMk/>
          <pc:sldMk cId="3745137309" sldId="263"/>
        </pc:sldMkLst>
        <pc:spChg chg="mod ord">
          <ac:chgData name="Scruel Tao" userId="5ea5c98d59b44d4b" providerId="LiveId" clId="{2BA6F94F-59B6-4AA6-9DB6-4A8227DBE37E}" dt="2023-04-06T01:59:30.132" v="3435" actId="20577"/>
          <ac:spMkLst>
            <pc:docMk/>
            <pc:sldMk cId="3745137309" sldId="263"/>
            <ac:spMk id="2" creationId="{ABA783DF-49A6-7EF1-661E-C574E2C2F386}"/>
          </ac:spMkLst>
        </pc:spChg>
        <pc:spChg chg="del">
          <ac:chgData name="Scruel Tao" userId="5ea5c98d59b44d4b" providerId="LiveId" clId="{2BA6F94F-59B6-4AA6-9DB6-4A8227DBE37E}" dt="2023-04-03T04:18:57.963" v="1679"/>
          <ac:spMkLst>
            <pc:docMk/>
            <pc:sldMk cId="3745137309" sldId="263"/>
            <ac:spMk id="5" creationId="{334FF01F-2A65-44F6-34F9-69AC934A31D7}"/>
          </ac:spMkLst>
        </pc:spChg>
        <pc:spChg chg="add del mod ord">
          <ac:chgData name="Scruel Tao" userId="5ea5c98d59b44d4b" providerId="LiveId" clId="{2BA6F94F-59B6-4AA6-9DB6-4A8227DBE37E}" dt="2023-04-03T04:19:17.511" v="1685"/>
          <ac:spMkLst>
            <pc:docMk/>
            <pc:sldMk cId="3745137309" sldId="263"/>
            <ac:spMk id="6" creationId="{6B189840-C568-FCE7-C338-AC0FAD512F62}"/>
          </ac:spMkLst>
        </pc:spChg>
        <pc:spChg chg="add mod">
          <ac:chgData name="Scruel Tao" userId="5ea5c98d59b44d4b" providerId="LiveId" clId="{2BA6F94F-59B6-4AA6-9DB6-4A8227DBE37E}" dt="2023-04-03T04:24:42.121" v="1788" actId="1076"/>
          <ac:spMkLst>
            <pc:docMk/>
            <pc:sldMk cId="3745137309" sldId="263"/>
            <ac:spMk id="8" creationId="{4EC194EB-1593-CBF2-055D-77D4ADFC943F}"/>
          </ac:spMkLst>
        </pc:spChg>
        <pc:spChg chg="del">
          <ac:chgData name="Scruel Tao" userId="5ea5c98d59b44d4b" providerId="LiveId" clId="{2BA6F94F-59B6-4AA6-9DB6-4A8227DBE37E}" dt="2023-04-03T04:19:06.857" v="1681" actId="478"/>
          <ac:spMkLst>
            <pc:docMk/>
            <pc:sldMk cId="3745137309" sldId="263"/>
            <ac:spMk id="12" creationId="{17AECC1C-6944-9F68-770A-0455E86B2492}"/>
          </ac:spMkLst>
        </pc:spChg>
        <pc:spChg chg="add del mod">
          <ac:chgData name="Scruel Tao" userId="5ea5c98d59b44d4b" providerId="LiveId" clId="{2BA6F94F-59B6-4AA6-9DB6-4A8227DBE37E}" dt="2023-04-03T04:39:14.278" v="1794"/>
          <ac:spMkLst>
            <pc:docMk/>
            <pc:sldMk cId="3745137309" sldId="263"/>
            <ac:spMk id="13" creationId="{2B1E7E69-5ECD-2369-2087-012FACB0EF09}"/>
          </ac:spMkLst>
        </pc:spChg>
        <pc:spChg chg="add mod">
          <ac:chgData name="Scruel Tao" userId="5ea5c98d59b44d4b" providerId="LiveId" clId="{2BA6F94F-59B6-4AA6-9DB6-4A8227DBE37E}" dt="2023-04-03T04:43:54.118" v="2025" actId="1076"/>
          <ac:spMkLst>
            <pc:docMk/>
            <pc:sldMk cId="3745137309" sldId="263"/>
            <ac:spMk id="14" creationId="{7382B610-BA58-D421-667D-2CC58252E53B}"/>
          </ac:spMkLst>
        </pc:spChg>
        <pc:spChg chg="add del mod">
          <ac:chgData name="Scruel Tao" userId="5ea5c98d59b44d4b" providerId="LiveId" clId="{2BA6F94F-59B6-4AA6-9DB6-4A8227DBE37E}" dt="2023-04-03T04:41:30.895" v="1872"/>
          <ac:spMkLst>
            <pc:docMk/>
            <pc:sldMk cId="3745137309" sldId="263"/>
            <ac:spMk id="20" creationId="{3C1528B3-D941-8F6A-C2B1-9FE727504D1A}"/>
          </ac:spMkLst>
        </pc:spChg>
        <pc:spChg chg="add mod">
          <ac:chgData name="Scruel Tao" userId="5ea5c98d59b44d4b" providerId="LiveId" clId="{2BA6F94F-59B6-4AA6-9DB6-4A8227DBE37E}" dt="2023-04-03T04:43:48.923" v="2024" actId="113"/>
          <ac:spMkLst>
            <pc:docMk/>
            <pc:sldMk cId="3745137309" sldId="263"/>
            <ac:spMk id="22" creationId="{7B6674C0-F558-F52E-4B1A-A3B15762388C}"/>
          </ac:spMkLst>
        </pc:spChg>
        <pc:picChg chg="add del mod ord">
          <ac:chgData name="Scruel Tao" userId="5ea5c98d59b44d4b" providerId="LiveId" clId="{2BA6F94F-59B6-4AA6-9DB6-4A8227DBE37E}" dt="2023-04-03T04:19:16.103" v="1684" actId="21"/>
          <ac:picMkLst>
            <pc:docMk/>
            <pc:sldMk cId="3745137309" sldId="263"/>
            <ac:picMk id="4" creationId="{52AC7973-0B2B-7791-FC5B-6D95CBD8CBA1}"/>
          </ac:picMkLst>
        </pc:picChg>
        <pc:picChg chg="add del mod">
          <ac:chgData name="Scruel Tao" userId="5ea5c98d59b44d4b" providerId="LiveId" clId="{2BA6F94F-59B6-4AA6-9DB6-4A8227DBE37E}" dt="2023-04-03T04:41:22.605" v="1869" actId="478"/>
          <ac:picMkLst>
            <pc:docMk/>
            <pc:sldMk cId="3745137309" sldId="263"/>
            <ac:picMk id="9" creationId="{B07056AA-01D5-51E8-D408-F1980FDC4BC3}"/>
          </ac:picMkLst>
        </pc:picChg>
        <pc:picChg chg="add del mod">
          <ac:chgData name="Scruel Tao" userId="5ea5c98d59b44d4b" providerId="LiveId" clId="{2BA6F94F-59B6-4AA6-9DB6-4A8227DBE37E}" dt="2023-04-03T04:40:34.570" v="1864" actId="21"/>
          <ac:picMkLst>
            <pc:docMk/>
            <pc:sldMk cId="3745137309" sldId="263"/>
            <ac:picMk id="11" creationId="{F2971DA2-97CA-921D-0683-2575B93D11D9}"/>
          </ac:picMkLst>
        </pc:picChg>
        <pc:picChg chg="add mod">
          <ac:chgData name="Scruel Tao" userId="5ea5c98d59b44d4b" providerId="LiveId" clId="{2BA6F94F-59B6-4AA6-9DB6-4A8227DBE37E}" dt="2023-04-03T04:41:02.756" v="1866" actId="1076"/>
          <ac:picMkLst>
            <pc:docMk/>
            <pc:sldMk cId="3745137309" sldId="263"/>
            <ac:picMk id="16" creationId="{6DA1B3CC-2227-CCDD-B3BF-D5E87A89708B}"/>
          </ac:picMkLst>
        </pc:picChg>
        <pc:picChg chg="add del mod">
          <ac:chgData name="Scruel Tao" userId="5ea5c98d59b44d4b" providerId="LiveId" clId="{2BA6F94F-59B6-4AA6-9DB6-4A8227DBE37E}" dt="2023-04-03T04:41:29.949" v="1871" actId="21"/>
          <ac:picMkLst>
            <pc:docMk/>
            <pc:sldMk cId="3745137309" sldId="263"/>
            <ac:picMk id="18" creationId="{313CB848-6C20-4548-45B0-BFDAA30EA3A2}"/>
          </ac:picMkLst>
        </pc:picChg>
        <pc:picChg chg="add mod">
          <ac:chgData name="Scruel Tao" userId="5ea5c98d59b44d4b" providerId="LiveId" clId="{2BA6F94F-59B6-4AA6-9DB6-4A8227DBE37E}" dt="2023-04-03T04:43:33.350" v="2001" actId="1076"/>
          <ac:picMkLst>
            <pc:docMk/>
            <pc:sldMk cId="3745137309" sldId="263"/>
            <ac:picMk id="21" creationId="{87C92696-2285-C2FB-D306-11BA00515544}"/>
          </ac:picMkLst>
        </pc:picChg>
      </pc:sldChg>
      <pc:sldChg chg="addSp delSp modSp add mod ord">
        <pc:chgData name="Scruel Tao" userId="5ea5c98d59b44d4b" providerId="LiveId" clId="{2BA6F94F-59B6-4AA6-9DB6-4A8227DBE37E}" dt="2023-04-06T01:59:23.291" v="3427" actId="20577"/>
        <pc:sldMkLst>
          <pc:docMk/>
          <pc:sldMk cId="3725727672" sldId="264"/>
        </pc:sldMkLst>
        <pc:spChg chg="mod">
          <ac:chgData name="Scruel Tao" userId="5ea5c98d59b44d4b" providerId="LiveId" clId="{2BA6F94F-59B6-4AA6-9DB6-4A8227DBE37E}" dt="2023-04-06T01:59:23.291" v="3427" actId="20577"/>
          <ac:spMkLst>
            <pc:docMk/>
            <pc:sldMk cId="3725727672" sldId="264"/>
            <ac:spMk id="2" creationId="{ABA783DF-49A6-7EF1-661E-C574E2C2F386}"/>
          </ac:spMkLst>
        </pc:spChg>
        <pc:spChg chg="mod">
          <ac:chgData name="Scruel Tao" userId="5ea5c98d59b44d4b" providerId="LiveId" clId="{2BA6F94F-59B6-4AA6-9DB6-4A8227DBE37E}" dt="2023-04-03T05:01:36.612" v="2644" actId="1076"/>
          <ac:spMkLst>
            <pc:docMk/>
            <pc:sldMk cId="3725727672" sldId="264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3T05:00:26.370" v="2626"/>
          <ac:spMkLst>
            <pc:docMk/>
            <pc:sldMk cId="3725727672" sldId="264"/>
            <ac:spMk id="11" creationId="{E9210103-9DD3-6F29-C0C7-B18A6E419E73}"/>
          </ac:spMkLst>
        </pc:spChg>
        <pc:spChg chg="del mod">
          <ac:chgData name="Scruel Tao" userId="5ea5c98d59b44d4b" providerId="LiveId" clId="{2BA6F94F-59B6-4AA6-9DB6-4A8227DBE37E}" dt="2023-04-03T04:44:34.015" v="2029"/>
          <ac:spMkLst>
            <pc:docMk/>
            <pc:sldMk cId="3725727672" sldId="264"/>
            <ac:spMk id="12" creationId="{17AECC1C-6944-9F68-770A-0455E86B2492}"/>
          </ac:spMkLst>
        </pc:spChg>
        <pc:spChg chg="add mod">
          <ac:chgData name="Scruel Tao" userId="5ea5c98d59b44d4b" providerId="LiveId" clId="{2BA6F94F-59B6-4AA6-9DB6-4A8227DBE37E}" dt="2023-04-03T05:03:05.445" v="2754" actId="1076"/>
          <ac:spMkLst>
            <pc:docMk/>
            <pc:sldMk cId="3725727672" sldId="264"/>
            <ac:spMk id="15" creationId="{57CD949C-3C60-4F11-3188-DAAC2954E147}"/>
          </ac:spMkLst>
        </pc:spChg>
        <pc:picChg chg="add del mod">
          <ac:chgData name="Scruel Tao" userId="5ea5c98d59b44d4b" providerId="LiveId" clId="{2BA6F94F-59B6-4AA6-9DB6-4A8227DBE37E}" dt="2023-04-03T05:00:25.324" v="2625" actId="478"/>
          <ac:picMkLst>
            <pc:docMk/>
            <pc:sldMk cId="3725727672" sldId="264"/>
            <ac:picMk id="4" creationId="{A511FBE8-0DD6-E630-8EF3-0C4EEA9CD752}"/>
          </ac:picMkLst>
        </pc:picChg>
        <pc:picChg chg="add del mod">
          <ac:chgData name="Scruel Tao" userId="5ea5c98d59b44d4b" providerId="LiveId" clId="{2BA6F94F-59B6-4AA6-9DB6-4A8227DBE37E}" dt="2023-04-03T04:57:24.837" v="2616" actId="21"/>
          <ac:picMkLst>
            <pc:docMk/>
            <pc:sldMk cId="3725727672" sldId="264"/>
            <ac:picMk id="7" creationId="{DD04D8AF-8509-73F1-4E2C-416ED822D93C}"/>
          </ac:picMkLst>
        </pc:picChg>
        <pc:picChg chg="add mod">
          <ac:chgData name="Scruel Tao" userId="5ea5c98d59b44d4b" providerId="LiveId" clId="{2BA6F94F-59B6-4AA6-9DB6-4A8227DBE37E}" dt="2023-04-03T05:01:32.816" v="2643" actId="1076"/>
          <ac:picMkLst>
            <pc:docMk/>
            <pc:sldMk cId="3725727672" sldId="264"/>
            <ac:picMk id="9" creationId="{5508513D-8323-A6F7-C52C-5D05B49C07CC}"/>
          </ac:picMkLst>
        </pc:picChg>
        <pc:picChg chg="add mod">
          <ac:chgData name="Scruel Tao" userId="5ea5c98d59b44d4b" providerId="LiveId" clId="{2BA6F94F-59B6-4AA6-9DB6-4A8227DBE37E}" dt="2023-04-03T05:01:30.973" v="2642" actId="1076"/>
          <ac:picMkLst>
            <pc:docMk/>
            <pc:sldMk cId="3725727672" sldId="264"/>
            <ac:picMk id="14" creationId="{D5EB1BEF-B3CD-34F8-C19A-87E8C64345B3}"/>
          </ac:picMkLst>
        </pc:picChg>
      </pc:sldChg>
      <pc:sldChg chg="addSp delSp modSp add mod">
        <pc:chgData name="Scruel Tao" userId="5ea5c98d59b44d4b" providerId="LiveId" clId="{2BA6F94F-59B6-4AA6-9DB6-4A8227DBE37E}" dt="2023-04-06T03:12:15.194" v="6242" actId="13926"/>
        <pc:sldMkLst>
          <pc:docMk/>
          <pc:sldMk cId="3416507657" sldId="265"/>
        </pc:sldMkLst>
        <pc:spChg chg="mod">
          <ac:chgData name="Scruel Tao" userId="5ea5c98d59b44d4b" providerId="LiveId" clId="{2BA6F94F-59B6-4AA6-9DB6-4A8227DBE37E}" dt="2023-04-06T01:59:38.903" v="3439" actId="20577"/>
          <ac:spMkLst>
            <pc:docMk/>
            <pc:sldMk cId="3416507657" sldId="265"/>
            <ac:spMk id="2" creationId="{ABA783DF-49A6-7EF1-661E-C574E2C2F386}"/>
          </ac:spMkLst>
        </pc:spChg>
        <pc:spChg chg="add del mod">
          <ac:chgData name="Scruel Tao" userId="5ea5c98d59b44d4b" providerId="LiveId" clId="{2BA6F94F-59B6-4AA6-9DB6-4A8227DBE37E}" dt="2023-04-06T03:12:15.194" v="6242" actId="13926"/>
          <ac:spMkLst>
            <pc:docMk/>
            <pc:sldMk cId="3416507657" sldId="265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3T05:07:31.501" v="2932"/>
          <ac:spMkLst>
            <pc:docMk/>
            <pc:sldMk cId="3416507657" sldId="265"/>
            <ac:spMk id="9" creationId="{CCAFF9B5-8F81-F673-219D-9240B0194641}"/>
          </ac:spMkLst>
        </pc:spChg>
        <pc:spChg chg="del">
          <ac:chgData name="Scruel Tao" userId="5ea5c98d59b44d4b" providerId="LiveId" clId="{2BA6F94F-59B6-4AA6-9DB6-4A8227DBE37E}" dt="2023-04-03T05:06:16.950" v="2812"/>
          <ac:spMkLst>
            <pc:docMk/>
            <pc:sldMk cId="3416507657" sldId="265"/>
            <ac:spMk id="12" creationId="{17AECC1C-6944-9F68-770A-0455E86B2492}"/>
          </ac:spMkLst>
        </pc:spChg>
        <pc:picChg chg="add del mod">
          <ac:chgData name="Scruel Tao" userId="5ea5c98d59b44d4b" providerId="LiveId" clId="{2BA6F94F-59B6-4AA6-9DB6-4A8227DBE37E}" dt="2023-04-03T05:06:16.168" v="2811"/>
          <ac:picMkLst>
            <pc:docMk/>
            <pc:sldMk cId="3416507657" sldId="265"/>
            <ac:picMk id="4" creationId="{ABCDEA2C-CB97-DE24-E641-E77BFA3BF78D}"/>
          </ac:picMkLst>
        </pc:picChg>
        <pc:picChg chg="add del mod">
          <ac:chgData name="Scruel Tao" userId="5ea5c98d59b44d4b" providerId="LiveId" clId="{2BA6F94F-59B6-4AA6-9DB6-4A8227DBE37E}" dt="2023-04-03T05:07:30.490" v="2931" actId="478"/>
          <ac:picMkLst>
            <pc:docMk/>
            <pc:sldMk cId="3416507657" sldId="265"/>
            <ac:picMk id="7" creationId="{203C7841-531F-0781-7458-699E2A5C7CE7}"/>
          </ac:picMkLst>
        </pc:picChg>
        <pc:picChg chg="add mod">
          <ac:chgData name="Scruel Tao" userId="5ea5c98d59b44d4b" providerId="LiveId" clId="{2BA6F94F-59B6-4AA6-9DB6-4A8227DBE37E}" dt="2023-04-03T05:09:18.591" v="3012" actId="1076"/>
          <ac:picMkLst>
            <pc:docMk/>
            <pc:sldMk cId="3416507657" sldId="265"/>
            <ac:picMk id="11" creationId="{44AA24C5-508C-4D40-7E65-55D5627E4671}"/>
          </ac:picMkLst>
        </pc:picChg>
      </pc:sldChg>
      <pc:sldChg chg="add del">
        <pc:chgData name="Scruel Tao" userId="5ea5c98d59b44d4b" providerId="LiveId" clId="{2BA6F94F-59B6-4AA6-9DB6-4A8227DBE37E}" dt="2023-04-03T05:03:50.426" v="2761" actId="47"/>
        <pc:sldMkLst>
          <pc:docMk/>
          <pc:sldMk cId="3540231720" sldId="266"/>
        </pc:sldMkLst>
      </pc:sldChg>
      <pc:sldChg chg="add del">
        <pc:chgData name="Scruel Tao" userId="5ea5c98d59b44d4b" providerId="LiveId" clId="{2BA6F94F-59B6-4AA6-9DB6-4A8227DBE37E}" dt="2023-04-03T05:03:50.758" v="2762" actId="47"/>
        <pc:sldMkLst>
          <pc:docMk/>
          <pc:sldMk cId="4025758886" sldId="267"/>
        </pc:sldMkLst>
      </pc:sldChg>
      <pc:sldChg chg="add del">
        <pc:chgData name="Scruel Tao" userId="5ea5c98d59b44d4b" providerId="LiveId" clId="{2BA6F94F-59B6-4AA6-9DB6-4A8227DBE37E}" dt="2023-04-03T05:03:50.967" v="2763" actId="47"/>
        <pc:sldMkLst>
          <pc:docMk/>
          <pc:sldMk cId="3881832977" sldId="268"/>
        </pc:sldMkLst>
      </pc:sldChg>
      <pc:sldChg chg="add del">
        <pc:chgData name="Scruel Tao" userId="5ea5c98d59b44d4b" providerId="LiveId" clId="{2BA6F94F-59B6-4AA6-9DB6-4A8227DBE37E}" dt="2023-04-03T05:03:51.140" v="2764" actId="47"/>
        <pc:sldMkLst>
          <pc:docMk/>
          <pc:sldMk cId="3546485175" sldId="269"/>
        </pc:sldMkLst>
      </pc:sldChg>
      <pc:sldChg chg="addSp delSp modSp add mod ord">
        <pc:chgData name="Scruel Tao" userId="5ea5c98d59b44d4b" providerId="LiveId" clId="{2BA6F94F-59B6-4AA6-9DB6-4A8227DBE37E}" dt="2023-04-06T03:12:53.496" v="6269" actId="1076"/>
        <pc:sldMkLst>
          <pc:docMk/>
          <pc:sldMk cId="192831406" sldId="270"/>
        </pc:sldMkLst>
        <pc:spChg chg="mod">
          <ac:chgData name="Scruel Tao" userId="5ea5c98d59b44d4b" providerId="LiveId" clId="{2BA6F94F-59B6-4AA6-9DB6-4A8227DBE37E}" dt="2023-04-06T01:59:06.037" v="3423" actId="20577"/>
          <ac:spMkLst>
            <pc:docMk/>
            <pc:sldMk cId="192831406" sldId="270"/>
            <ac:spMk id="2" creationId="{ABA783DF-49A6-7EF1-661E-C574E2C2F386}"/>
          </ac:spMkLst>
        </pc:spChg>
        <pc:spChg chg="mod">
          <ac:chgData name="Scruel Tao" userId="5ea5c98d59b44d4b" providerId="LiveId" clId="{2BA6F94F-59B6-4AA6-9DB6-4A8227DBE37E}" dt="2023-04-03T04:55:36.354" v="2500" actId="20577"/>
          <ac:spMkLst>
            <pc:docMk/>
            <pc:sldMk cId="192831406" sldId="270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3T04:49:26.325" v="2108"/>
          <ac:spMkLst>
            <pc:docMk/>
            <pc:sldMk cId="192831406" sldId="270"/>
            <ac:spMk id="6" creationId="{4825B1F8-4B63-9130-AF5C-D8B58F7AE6AF}"/>
          </ac:spMkLst>
        </pc:spChg>
        <pc:spChg chg="add del mod">
          <ac:chgData name="Scruel Tao" userId="5ea5c98d59b44d4b" providerId="LiveId" clId="{2BA6F94F-59B6-4AA6-9DB6-4A8227DBE37E}" dt="2023-04-03T04:55:48.392" v="2504"/>
          <ac:spMkLst>
            <pc:docMk/>
            <pc:sldMk cId="192831406" sldId="270"/>
            <ac:spMk id="13" creationId="{BFF52406-2E49-3B9D-2A6D-2A5EDD1B1D0D}"/>
          </ac:spMkLst>
        </pc:spChg>
        <pc:spChg chg="add mod">
          <ac:chgData name="Scruel Tao" userId="5ea5c98d59b44d4b" providerId="LiveId" clId="{2BA6F94F-59B6-4AA6-9DB6-4A8227DBE37E}" dt="2023-04-06T03:12:53.496" v="6269" actId="1076"/>
          <ac:spMkLst>
            <pc:docMk/>
            <pc:sldMk cId="192831406" sldId="270"/>
            <ac:spMk id="14" creationId="{BF2C039C-7D70-5BA8-10BF-AC65C1C472C2}"/>
          </ac:spMkLst>
        </pc:spChg>
        <pc:picChg chg="del">
          <ac:chgData name="Scruel Tao" userId="5ea5c98d59b44d4b" providerId="LiveId" clId="{2BA6F94F-59B6-4AA6-9DB6-4A8227DBE37E}" dt="2023-04-03T04:46:04.237" v="2072" actId="21"/>
          <ac:picMkLst>
            <pc:docMk/>
            <pc:sldMk cId="192831406" sldId="270"/>
            <ac:picMk id="4" creationId="{A511FBE8-0DD6-E630-8EF3-0C4EEA9CD752}"/>
          </ac:picMkLst>
        </pc:picChg>
        <pc:picChg chg="del mod">
          <ac:chgData name="Scruel Tao" userId="5ea5c98d59b44d4b" providerId="LiveId" clId="{2BA6F94F-59B6-4AA6-9DB6-4A8227DBE37E}" dt="2023-04-03T04:49:25.552" v="2107" actId="21"/>
          <ac:picMkLst>
            <pc:docMk/>
            <pc:sldMk cId="192831406" sldId="270"/>
            <ac:picMk id="7" creationId="{DD04D8AF-8509-73F1-4E2C-416ED822D93C}"/>
          </ac:picMkLst>
        </pc:picChg>
        <pc:picChg chg="add mod">
          <ac:chgData name="Scruel Tao" userId="5ea5c98d59b44d4b" providerId="LiveId" clId="{2BA6F94F-59B6-4AA6-9DB6-4A8227DBE37E}" dt="2023-04-03T04:56:24.305" v="2563" actId="1076"/>
          <ac:picMkLst>
            <pc:docMk/>
            <pc:sldMk cId="192831406" sldId="270"/>
            <ac:picMk id="8" creationId="{9FEE71E3-5A5A-BDD3-0177-666AE0953528}"/>
          </ac:picMkLst>
        </pc:picChg>
        <pc:picChg chg="add mod">
          <ac:chgData name="Scruel Tao" userId="5ea5c98d59b44d4b" providerId="LiveId" clId="{2BA6F94F-59B6-4AA6-9DB6-4A8227DBE37E}" dt="2023-04-03T04:57:09.828" v="2614" actId="1076"/>
          <ac:picMkLst>
            <pc:docMk/>
            <pc:sldMk cId="192831406" sldId="270"/>
            <ac:picMk id="10" creationId="{ED7D2C24-3911-466C-3E76-669FC1671250}"/>
          </ac:picMkLst>
        </pc:picChg>
        <pc:picChg chg="add mod">
          <ac:chgData name="Scruel Tao" userId="5ea5c98d59b44d4b" providerId="LiveId" clId="{2BA6F94F-59B6-4AA6-9DB6-4A8227DBE37E}" dt="2023-04-03T04:55:39.683" v="2501" actId="1076"/>
          <ac:picMkLst>
            <pc:docMk/>
            <pc:sldMk cId="192831406" sldId="270"/>
            <ac:picMk id="12" creationId="{A8B42638-E2EC-8913-3326-65DFC6BFA414}"/>
          </ac:picMkLst>
        </pc:picChg>
      </pc:sldChg>
      <pc:sldChg chg="addSp delSp modSp add mod modTransition delAnim modAnim">
        <pc:chgData name="Scruel Tao" userId="5ea5c98d59b44d4b" providerId="LiveId" clId="{2BA6F94F-59B6-4AA6-9DB6-4A8227DBE37E}" dt="2023-04-06T02:37:35.540" v="4103" actId="20577"/>
        <pc:sldMkLst>
          <pc:docMk/>
          <pc:sldMk cId="555885545" sldId="271"/>
        </pc:sldMkLst>
        <pc:spChg chg="mod">
          <ac:chgData name="Scruel Tao" userId="5ea5c98d59b44d4b" providerId="LiveId" clId="{2BA6F94F-59B6-4AA6-9DB6-4A8227DBE37E}" dt="2023-04-06T02:37:35.540" v="4103" actId="20577"/>
          <ac:spMkLst>
            <pc:docMk/>
            <pc:sldMk cId="555885545" sldId="271"/>
            <ac:spMk id="2" creationId="{ABA783DF-49A6-7EF1-661E-C574E2C2F386}"/>
          </ac:spMkLst>
        </pc:spChg>
        <pc:spChg chg="mod">
          <ac:chgData name="Scruel Tao" userId="5ea5c98d59b44d4b" providerId="LiveId" clId="{2BA6F94F-59B6-4AA6-9DB6-4A8227DBE37E}" dt="2023-04-06T02:37:10.496" v="4102" actId="20577"/>
          <ac:spMkLst>
            <pc:docMk/>
            <pc:sldMk cId="555885545" sldId="271"/>
            <ac:spMk id="5" creationId="{334FF01F-2A65-44F6-34F9-69AC934A31D7}"/>
          </ac:spMkLst>
        </pc:spChg>
        <pc:spChg chg="del">
          <ac:chgData name="Scruel Tao" userId="5ea5c98d59b44d4b" providerId="LiveId" clId="{2BA6F94F-59B6-4AA6-9DB6-4A8227DBE37E}" dt="2023-04-03T05:12:20.396" v="3109"/>
          <ac:spMkLst>
            <pc:docMk/>
            <pc:sldMk cId="555885545" sldId="271"/>
            <ac:spMk id="12" creationId="{17AECC1C-6944-9F68-770A-0455E86B2492}"/>
          </ac:spMkLst>
        </pc:spChg>
        <pc:picChg chg="add mod">
          <ac:chgData name="Scruel Tao" userId="5ea5c98d59b44d4b" providerId="LiveId" clId="{2BA6F94F-59B6-4AA6-9DB6-4A8227DBE37E}" dt="2023-04-03T05:12:24.482" v="3111" actId="1076"/>
          <ac:picMkLst>
            <pc:docMk/>
            <pc:sldMk cId="555885545" sldId="271"/>
            <ac:picMk id="3" creationId="{E9C9C4B6-9E80-13FC-3C11-56455F818828}"/>
          </ac:picMkLst>
        </pc:picChg>
        <pc:picChg chg="add del mod">
          <ac:chgData name="Scruel Tao" userId="5ea5c98d59b44d4b" providerId="LiveId" clId="{2BA6F94F-59B6-4AA6-9DB6-4A8227DBE37E}" dt="2023-04-06T02:23:46.442" v="3975" actId="478"/>
          <ac:picMkLst>
            <pc:docMk/>
            <pc:sldMk cId="555885545" sldId="271"/>
            <ac:picMk id="6" creationId="{946FBC4D-967C-E0DD-4B99-AFE37DE456FC}"/>
          </ac:picMkLst>
        </pc:picChg>
        <pc:picChg chg="add del mod">
          <ac:chgData name="Scruel Tao" userId="5ea5c98d59b44d4b" providerId="LiveId" clId="{2BA6F94F-59B6-4AA6-9DB6-4A8227DBE37E}" dt="2023-04-06T02:34:23.966" v="4014" actId="478"/>
          <ac:picMkLst>
            <pc:docMk/>
            <pc:sldMk cId="555885545" sldId="271"/>
            <ac:picMk id="8" creationId="{CBE0F782-9063-9A1B-F123-E3585C23F8D4}"/>
          </ac:picMkLst>
        </pc:picChg>
        <pc:picChg chg="add mod ord">
          <ac:chgData name="Scruel Tao" userId="5ea5c98d59b44d4b" providerId="LiveId" clId="{2BA6F94F-59B6-4AA6-9DB6-4A8227DBE37E}" dt="2023-04-06T02:34:21.109" v="4013" actId="171"/>
          <ac:picMkLst>
            <pc:docMk/>
            <pc:sldMk cId="555885545" sldId="271"/>
            <ac:picMk id="10" creationId="{AB9AA877-00A8-CAE0-AEB2-54C3CC706AB2}"/>
          </ac:picMkLst>
        </pc:picChg>
        <pc:picChg chg="add del mod">
          <ac:chgData name="Scruel Tao" userId="5ea5c98d59b44d4b" providerId="LiveId" clId="{2BA6F94F-59B6-4AA6-9DB6-4A8227DBE37E}" dt="2023-04-06T02:34:05.904" v="4011" actId="478"/>
          <ac:picMkLst>
            <pc:docMk/>
            <pc:sldMk cId="555885545" sldId="271"/>
            <ac:picMk id="12" creationId="{6B5B9BC3-94A6-21D9-46F9-DD8E61B43B92}"/>
          </ac:picMkLst>
        </pc:picChg>
        <pc:picChg chg="add mod">
          <ac:chgData name="Scruel Tao" userId="5ea5c98d59b44d4b" providerId="LiveId" clId="{2BA6F94F-59B6-4AA6-9DB6-4A8227DBE37E}" dt="2023-04-06T02:34:48.022" v="4029" actId="1076"/>
          <ac:picMkLst>
            <pc:docMk/>
            <pc:sldMk cId="555885545" sldId="271"/>
            <ac:picMk id="14" creationId="{6A16C4FE-00E6-5357-100A-B8710B34F596}"/>
          </ac:picMkLst>
        </pc:picChg>
        <pc:picChg chg="add mod">
          <ac:chgData name="Scruel Tao" userId="5ea5c98d59b44d4b" providerId="LiveId" clId="{2BA6F94F-59B6-4AA6-9DB6-4A8227DBE37E}" dt="2023-04-06T02:35:36.170" v="4034" actId="1076"/>
          <ac:picMkLst>
            <pc:docMk/>
            <pc:sldMk cId="555885545" sldId="271"/>
            <ac:picMk id="16" creationId="{11C754BB-74AE-32B2-031C-7FF20420B575}"/>
          </ac:picMkLst>
        </pc:picChg>
      </pc:sldChg>
      <pc:sldChg chg="addSp delSp modSp add mod modClrScheme modAnim chgLayout">
        <pc:chgData name="Scruel Tao" userId="5ea5c98d59b44d4b" providerId="LiveId" clId="{2BA6F94F-59B6-4AA6-9DB6-4A8227DBE37E}" dt="2023-04-06T03:21:33.591" v="6322" actId="20577"/>
        <pc:sldMkLst>
          <pc:docMk/>
          <pc:sldMk cId="1518949093" sldId="272"/>
        </pc:sldMkLst>
        <pc:spChg chg="mod ord">
          <ac:chgData name="Scruel Tao" userId="5ea5c98d59b44d4b" providerId="LiveId" clId="{2BA6F94F-59B6-4AA6-9DB6-4A8227DBE37E}" dt="2023-04-06T02:46:26.755" v="4346" actId="700"/>
          <ac:spMkLst>
            <pc:docMk/>
            <pc:sldMk cId="1518949093" sldId="272"/>
            <ac:spMk id="2" creationId="{ABA783DF-49A6-7EF1-661E-C574E2C2F386}"/>
          </ac:spMkLst>
        </pc:spChg>
        <pc:spChg chg="add mod ord">
          <ac:chgData name="Scruel Tao" userId="5ea5c98d59b44d4b" providerId="LiveId" clId="{2BA6F94F-59B6-4AA6-9DB6-4A8227DBE37E}" dt="2023-04-06T03:21:33.591" v="6322" actId="20577"/>
          <ac:spMkLst>
            <pc:docMk/>
            <pc:sldMk cId="1518949093" sldId="272"/>
            <ac:spMk id="3" creationId="{939F03AE-10F4-D882-D99A-D5393469A114}"/>
          </ac:spMkLst>
        </pc:spChg>
        <pc:spChg chg="add mod">
          <ac:chgData name="Scruel Tao" userId="5ea5c98d59b44d4b" providerId="LiveId" clId="{2BA6F94F-59B6-4AA6-9DB6-4A8227DBE37E}" dt="2023-04-06T03:00:35.995" v="5800" actId="1076"/>
          <ac:spMkLst>
            <pc:docMk/>
            <pc:sldMk cId="1518949093" sldId="272"/>
            <ac:spMk id="4" creationId="{7F9F47DD-E49D-A929-FBF6-0571BAC29FB6}"/>
          </ac:spMkLst>
        </pc:spChg>
        <pc:spChg chg="del mod ord">
          <ac:chgData name="Scruel Tao" userId="5ea5c98d59b44d4b" providerId="LiveId" clId="{2BA6F94F-59B6-4AA6-9DB6-4A8227DBE37E}" dt="2023-04-06T02:46:26.755" v="4346" actId="700"/>
          <ac:spMkLst>
            <pc:docMk/>
            <pc:sldMk cId="1518949093" sldId="272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6T02:46:26.755" v="4346" actId="700"/>
          <ac:spMkLst>
            <pc:docMk/>
            <pc:sldMk cId="1518949093" sldId="272"/>
            <ac:spMk id="7" creationId="{F35B7A8A-4930-2C62-CD2B-1E4E38AFABE3}"/>
          </ac:spMkLst>
        </pc:spChg>
        <pc:spChg chg="del">
          <ac:chgData name="Scruel Tao" userId="5ea5c98d59b44d4b" providerId="LiveId" clId="{2BA6F94F-59B6-4AA6-9DB6-4A8227DBE37E}" dt="2023-04-03T05:12:13.720" v="3106"/>
          <ac:spMkLst>
            <pc:docMk/>
            <pc:sldMk cId="1518949093" sldId="272"/>
            <ac:spMk id="12" creationId="{17AECC1C-6944-9F68-770A-0455E86B2492}"/>
          </ac:spMkLst>
        </pc:spChg>
        <pc:picChg chg="add del mod">
          <ac:chgData name="Scruel Tao" userId="5ea5c98d59b44d4b" providerId="LiveId" clId="{2BA6F94F-59B6-4AA6-9DB6-4A8227DBE37E}" dt="2023-04-03T05:12:18.430" v="3108" actId="21"/>
          <ac:picMkLst>
            <pc:docMk/>
            <pc:sldMk cId="1518949093" sldId="272"/>
            <ac:picMk id="4" creationId="{ED7E2725-EC32-D629-C663-EC55BC83D8AA}"/>
          </ac:picMkLst>
        </pc:picChg>
      </pc:sldChg>
      <pc:sldChg chg="addSp delSp modSp add mod modAnim">
        <pc:chgData name="Scruel Tao" userId="5ea5c98d59b44d4b" providerId="LiveId" clId="{2BA6F94F-59B6-4AA6-9DB6-4A8227DBE37E}" dt="2023-04-06T03:22:01.021" v="6326" actId="20577"/>
        <pc:sldMkLst>
          <pc:docMk/>
          <pc:sldMk cId="1301849154" sldId="273"/>
        </pc:sldMkLst>
        <pc:spChg chg="mod">
          <ac:chgData name="Scruel Tao" userId="5ea5c98d59b44d4b" providerId="LiveId" clId="{2BA6F94F-59B6-4AA6-9DB6-4A8227DBE37E}" dt="2023-04-06T02:00:22.559" v="3502" actId="20577"/>
          <ac:spMkLst>
            <pc:docMk/>
            <pc:sldMk cId="1301849154" sldId="273"/>
            <ac:spMk id="2" creationId="{ABA783DF-49A6-7EF1-661E-C574E2C2F386}"/>
          </ac:spMkLst>
        </pc:spChg>
        <pc:spChg chg="mod ord">
          <ac:chgData name="Scruel Tao" userId="5ea5c98d59b44d4b" providerId="LiveId" clId="{2BA6F94F-59B6-4AA6-9DB6-4A8227DBE37E}" dt="2023-04-06T03:22:01.021" v="6326" actId="20577"/>
          <ac:spMkLst>
            <pc:docMk/>
            <pc:sldMk cId="1301849154" sldId="273"/>
            <ac:spMk id="5" creationId="{334FF01F-2A65-44F6-34F9-69AC934A31D7}"/>
          </ac:spMkLst>
        </pc:spChg>
        <pc:spChg chg="add del">
          <ac:chgData name="Scruel Tao" userId="5ea5c98d59b44d4b" providerId="LiveId" clId="{2BA6F94F-59B6-4AA6-9DB6-4A8227DBE37E}" dt="2023-04-06T03:03:08.342" v="5816" actId="22"/>
          <ac:spMkLst>
            <pc:docMk/>
            <pc:sldMk cId="1301849154" sldId="273"/>
            <ac:spMk id="9" creationId="{2D63CFCC-FD4C-6E5B-C31C-1FACE6548087}"/>
          </ac:spMkLst>
        </pc:spChg>
        <pc:spChg chg="del">
          <ac:chgData name="Scruel Tao" userId="5ea5c98d59b44d4b" providerId="LiveId" clId="{2BA6F94F-59B6-4AA6-9DB6-4A8227DBE37E}" dt="2023-04-06T02:59:42.163" v="5772"/>
          <ac:spMkLst>
            <pc:docMk/>
            <pc:sldMk cId="1301849154" sldId="273"/>
            <ac:spMk id="12" creationId="{17AECC1C-6944-9F68-770A-0455E86B2492}"/>
          </ac:spMkLst>
        </pc:spChg>
        <pc:picChg chg="add mod">
          <ac:chgData name="Scruel Tao" userId="5ea5c98d59b44d4b" providerId="LiveId" clId="{2BA6F94F-59B6-4AA6-9DB6-4A8227DBE37E}" dt="2023-04-06T03:00:08.355" v="5783" actId="14100"/>
          <ac:picMkLst>
            <pc:docMk/>
            <pc:sldMk cId="1301849154" sldId="273"/>
            <ac:picMk id="4" creationId="{0A002240-4414-DA2D-96E9-81195475F4D9}"/>
          </ac:picMkLst>
        </pc:picChg>
        <pc:picChg chg="add mod">
          <ac:chgData name="Scruel Tao" userId="5ea5c98d59b44d4b" providerId="LiveId" clId="{2BA6F94F-59B6-4AA6-9DB6-4A8227DBE37E}" dt="2023-04-06T03:01:55.942" v="5807" actId="1076"/>
          <ac:picMkLst>
            <pc:docMk/>
            <pc:sldMk cId="1301849154" sldId="273"/>
            <ac:picMk id="7" creationId="{039AB04D-EA90-8BDD-A9C6-599C7C25DC63}"/>
          </ac:picMkLst>
        </pc:picChg>
        <pc:picChg chg="add mod">
          <ac:chgData name="Scruel Tao" userId="5ea5c98d59b44d4b" providerId="LiveId" clId="{2BA6F94F-59B6-4AA6-9DB6-4A8227DBE37E}" dt="2023-04-06T03:03:35.262" v="5826" actId="1076"/>
          <ac:picMkLst>
            <pc:docMk/>
            <pc:sldMk cId="1301849154" sldId="273"/>
            <ac:picMk id="11" creationId="{F56CF5C9-083E-9020-8D45-F23AB3CF38CE}"/>
          </ac:picMkLst>
        </pc:picChg>
      </pc:sldChg>
      <pc:sldChg chg="addSp delSp modSp add mod modClrScheme modAnim chgLayout">
        <pc:chgData name="Scruel Tao" userId="5ea5c98d59b44d4b" providerId="LiveId" clId="{2BA6F94F-59B6-4AA6-9DB6-4A8227DBE37E}" dt="2023-04-06T03:08:04.347" v="6177" actId="20577"/>
        <pc:sldMkLst>
          <pc:docMk/>
          <pc:sldMk cId="2878673110" sldId="274"/>
        </pc:sldMkLst>
        <pc:spChg chg="mod ord">
          <ac:chgData name="Scruel Tao" userId="5ea5c98d59b44d4b" providerId="LiveId" clId="{2BA6F94F-59B6-4AA6-9DB6-4A8227DBE37E}" dt="2023-04-06T03:06:24.832" v="6026" actId="20577"/>
          <ac:spMkLst>
            <pc:docMk/>
            <pc:sldMk cId="2878673110" sldId="274"/>
            <ac:spMk id="2" creationId="{ABA783DF-49A6-7EF1-661E-C574E2C2F386}"/>
          </ac:spMkLst>
        </pc:spChg>
        <pc:spChg chg="add mod ord">
          <ac:chgData name="Scruel Tao" userId="5ea5c98d59b44d4b" providerId="LiveId" clId="{2BA6F94F-59B6-4AA6-9DB6-4A8227DBE37E}" dt="2023-04-06T03:08:04.347" v="6177" actId="20577"/>
          <ac:spMkLst>
            <pc:docMk/>
            <pc:sldMk cId="2878673110" sldId="274"/>
            <ac:spMk id="3" creationId="{9E0BA8B8-92DA-1AC9-79B9-A552D184BB54}"/>
          </ac:spMkLst>
        </pc:spChg>
        <pc:spChg chg="del mod ord">
          <ac:chgData name="Scruel Tao" userId="5ea5c98d59b44d4b" providerId="LiveId" clId="{2BA6F94F-59B6-4AA6-9DB6-4A8227DBE37E}" dt="2023-04-03T05:14:57.549" v="3272" actId="700"/>
          <ac:spMkLst>
            <pc:docMk/>
            <pc:sldMk cId="2878673110" sldId="274"/>
            <ac:spMk id="5" creationId="{334FF01F-2A65-44F6-34F9-69AC934A31D7}"/>
          </ac:spMkLst>
        </pc:spChg>
        <pc:spChg chg="del">
          <ac:chgData name="Scruel Tao" userId="5ea5c98d59b44d4b" providerId="LiveId" clId="{2BA6F94F-59B6-4AA6-9DB6-4A8227DBE37E}" dt="2023-04-03T05:14:57.549" v="3272" actId="700"/>
          <ac:spMkLst>
            <pc:docMk/>
            <pc:sldMk cId="2878673110" sldId="274"/>
            <ac:spMk id="12" creationId="{17AECC1C-6944-9F68-770A-0455E86B2492}"/>
          </ac:spMkLst>
        </pc:spChg>
      </pc:sldChg>
      <pc:sldChg chg="addSp delSp modSp add mod delAnim modAnim">
        <pc:chgData name="Scruel Tao" userId="5ea5c98d59b44d4b" providerId="LiveId" clId="{2BA6F94F-59B6-4AA6-9DB6-4A8227DBE37E}" dt="2023-04-06T03:11:42.112" v="6223" actId="20577"/>
        <pc:sldMkLst>
          <pc:docMk/>
          <pc:sldMk cId="1525970791" sldId="275"/>
        </pc:sldMkLst>
        <pc:spChg chg="mod">
          <ac:chgData name="Scruel Tao" userId="5ea5c98d59b44d4b" providerId="LiveId" clId="{2BA6F94F-59B6-4AA6-9DB6-4A8227DBE37E}" dt="2023-04-06T02:37:55.606" v="4130" actId="20577"/>
          <ac:spMkLst>
            <pc:docMk/>
            <pc:sldMk cId="1525970791" sldId="275"/>
            <ac:spMk id="2" creationId="{ABA783DF-49A6-7EF1-661E-C574E2C2F386}"/>
          </ac:spMkLst>
        </pc:spChg>
        <pc:spChg chg="add mod">
          <ac:chgData name="Scruel Tao" userId="5ea5c98d59b44d4b" providerId="LiveId" clId="{2BA6F94F-59B6-4AA6-9DB6-4A8227DBE37E}" dt="2023-04-06T02:40:44.115" v="4288" actId="1076"/>
          <ac:spMkLst>
            <pc:docMk/>
            <pc:sldMk cId="1525970791" sldId="275"/>
            <ac:spMk id="3" creationId="{758FEE91-E006-78B4-7371-44F05CE1873F}"/>
          </ac:spMkLst>
        </pc:spChg>
        <pc:spChg chg="mod">
          <ac:chgData name="Scruel Tao" userId="5ea5c98d59b44d4b" providerId="LiveId" clId="{2BA6F94F-59B6-4AA6-9DB6-4A8227DBE37E}" dt="2023-04-06T03:11:42.112" v="6223" actId="20577"/>
          <ac:spMkLst>
            <pc:docMk/>
            <pc:sldMk cId="1525970791" sldId="275"/>
            <ac:spMk id="5" creationId="{334FF01F-2A65-44F6-34F9-69AC934A31D7}"/>
          </ac:spMkLst>
        </pc:spChg>
        <pc:spChg chg="add del mod">
          <ac:chgData name="Scruel Tao" userId="5ea5c98d59b44d4b" providerId="LiveId" clId="{2BA6F94F-59B6-4AA6-9DB6-4A8227DBE37E}" dt="2023-04-06T02:41:11.484" v="4301"/>
          <ac:spMkLst>
            <pc:docMk/>
            <pc:sldMk cId="1525970791" sldId="275"/>
            <ac:spMk id="6" creationId="{FE71521E-2CC0-4A61-AAED-50B969DD3FB2}"/>
          </ac:spMkLst>
        </pc:spChg>
        <pc:spChg chg="add del mod">
          <ac:chgData name="Scruel Tao" userId="5ea5c98d59b44d4b" providerId="LiveId" clId="{2BA6F94F-59B6-4AA6-9DB6-4A8227DBE37E}" dt="2023-04-06T02:41:49.801" v="4308"/>
          <ac:spMkLst>
            <pc:docMk/>
            <pc:sldMk cId="1525970791" sldId="275"/>
            <ac:spMk id="11" creationId="{E7566BCF-DD27-2A40-5FAC-846D590C6664}"/>
          </ac:spMkLst>
        </pc:spChg>
        <pc:picChg chg="del">
          <ac:chgData name="Scruel Tao" userId="5ea5c98d59b44d4b" providerId="LiveId" clId="{2BA6F94F-59B6-4AA6-9DB6-4A8227DBE37E}" dt="2023-04-03T05:13:19.543" v="3163" actId="21"/>
          <ac:picMkLst>
            <pc:docMk/>
            <pc:sldMk cId="1525970791" sldId="275"/>
            <ac:picMk id="3" creationId="{E9C9C4B6-9E80-13FC-3C11-56455F818828}"/>
          </ac:picMkLst>
        </pc:picChg>
        <pc:picChg chg="add del mod">
          <ac:chgData name="Scruel Tao" userId="5ea5c98d59b44d4b" providerId="LiveId" clId="{2BA6F94F-59B6-4AA6-9DB6-4A8227DBE37E}" dt="2023-04-06T02:41:10.728" v="4300"/>
          <ac:picMkLst>
            <pc:docMk/>
            <pc:sldMk cId="1525970791" sldId="275"/>
            <ac:picMk id="7" creationId="{72753DEC-DD0C-C274-F404-F5EB4CD1C448}"/>
          </ac:picMkLst>
        </pc:picChg>
        <pc:picChg chg="add del mod">
          <ac:chgData name="Scruel Tao" userId="5ea5c98d59b44d4b" providerId="LiveId" clId="{2BA6F94F-59B6-4AA6-9DB6-4A8227DBE37E}" dt="2023-04-06T02:41:48.798" v="4307" actId="478"/>
          <ac:picMkLst>
            <pc:docMk/>
            <pc:sldMk cId="1525970791" sldId="275"/>
            <ac:picMk id="9" creationId="{956D46E1-CA10-6110-3721-527FB106B816}"/>
          </ac:picMkLst>
        </pc:picChg>
        <pc:picChg chg="add mod">
          <ac:chgData name="Scruel Tao" userId="5ea5c98d59b44d4b" providerId="LiveId" clId="{2BA6F94F-59B6-4AA6-9DB6-4A8227DBE37E}" dt="2023-04-06T02:41:56.060" v="4311" actId="14100"/>
          <ac:picMkLst>
            <pc:docMk/>
            <pc:sldMk cId="1525970791" sldId="275"/>
            <ac:picMk id="13" creationId="{28E0336C-E8D0-EA88-BA1F-58180AAA10B2}"/>
          </ac:picMkLst>
        </pc:picChg>
        <pc:picChg chg="add mod">
          <ac:chgData name="Scruel Tao" userId="5ea5c98d59b44d4b" providerId="LiveId" clId="{2BA6F94F-59B6-4AA6-9DB6-4A8227DBE37E}" dt="2023-04-06T02:43:15.541" v="4323" actId="1076"/>
          <ac:picMkLst>
            <pc:docMk/>
            <pc:sldMk cId="1525970791" sldId="275"/>
            <ac:picMk id="15" creationId="{688D0B3B-ED19-D752-7801-4EA7CCF93CF1}"/>
          </ac:picMkLst>
        </pc:picChg>
        <pc:picChg chg="add del mod">
          <ac:chgData name="Scruel Tao" userId="5ea5c98d59b44d4b" providerId="LiveId" clId="{2BA6F94F-59B6-4AA6-9DB6-4A8227DBE37E}" dt="2023-04-06T02:45:44.597" v="4337" actId="478"/>
          <ac:picMkLst>
            <pc:docMk/>
            <pc:sldMk cId="1525970791" sldId="275"/>
            <ac:picMk id="17" creationId="{A0899730-319B-2A2E-DBC8-BEBF8655AA69}"/>
          </ac:picMkLst>
        </pc:picChg>
        <pc:picChg chg="add mod">
          <ac:chgData name="Scruel Tao" userId="5ea5c98d59b44d4b" providerId="LiveId" clId="{2BA6F94F-59B6-4AA6-9DB6-4A8227DBE37E}" dt="2023-04-06T02:45:54.296" v="4342" actId="1076"/>
          <ac:picMkLst>
            <pc:docMk/>
            <pc:sldMk cId="1525970791" sldId="275"/>
            <ac:picMk id="19" creationId="{EA4C9E56-4F35-33EF-251B-533EFC0DABBF}"/>
          </ac:picMkLst>
        </pc:picChg>
      </pc:sldChg>
      <pc:sldChg chg="modSp add del mod">
        <pc:chgData name="Scruel Tao" userId="5ea5c98d59b44d4b" providerId="LiveId" clId="{2BA6F94F-59B6-4AA6-9DB6-4A8227DBE37E}" dt="2023-04-06T02:37:57.733" v="4131" actId="47"/>
        <pc:sldMkLst>
          <pc:docMk/>
          <pc:sldMk cId="1084643022" sldId="276"/>
        </pc:sldMkLst>
        <pc:spChg chg="mod">
          <ac:chgData name="Scruel Tao" userId="5ea5c98d59b44d4b" providerId="LiveId" clId="{2BA6F94F-59B6-4AA6-9DB6-4A8227DBE37E}" dt="2023-04-06T01:59:57.563" v="3451" actId="20577"/>
          <ac:spMkLst>
            <pc:docMk/>
            <pc:sldMk cId="1084643022" sldId="276"/>
            <ac:spMk id="2" creationId="{ABA783DF-49A6-7EF1-661E-C574E2C2F386}"/>
          </ac:spMkLst>
        </pc:spChg>
      </pc:sldChg>
      <pc:sldMasterChg chg="modSldLayout">
        <pc:chgData name="Scruel Tao" userId="5ea5c98d59b44d4b" providerId="LiveId" clId="{2BA6F94F-59B6-4AA6-9DB6-4A8227DBE37E}" dt="2023-04-03T03:34:53.033" v="335" actId="1076"/>
        <pc:sldMasterMkLst>
          <pc:docMk/>
          <pc:sldMasterMk cId="1766057859" sldId="2147483648"/>
        </pc:sldMasterMkLst>
        <pc:sldLayoutChg chg="delSp modSp mod">
          <pc:chgData name="Scruel Tao" userId="5ea5c98d59b44d4b" providerId="LiveId" clId="{2BA6F94F-59B6-4AA6-9DB6-4A8227DBE37E}" dt="2023-04-03T03:34:53.033" v="335" actId="1076"/>
          <pc:sldLayoutMkLst>
            <pc:docMk/>
            <pc:sldMasterMk cId="1766057859" sldId="2147483648"/>
            <pc:sldLayoutMk cId="1337634028" sldId="2147483660"/>
          </pc:sldLayoutMkLst>
          <pc:spChg chg="del mod">
            <ac:chgData name="Scruel Tao" userId="5ea5c98d59b44d4b" providerId="LiveId" clId="{2BA6F94F-59B6-4AA6-9DB6-4A8227DBE37E}" dt="2023-04-03T03:27:47.594" v="278" actId="478"/>
            <ac:spMkLst>
              <pc:docMk/>
              <pc:sldMasterMk cId="1766057859" sldId="2147483648"/>
              <pc:sldLayoutMk cId="1337634028" sldId="2147483660"/>
              <ac:spMk id="19468" creationId="{418CE5A5-515B-CEAB-D160-CBAFEBF4837F}"/>
            </ac:spMkLst>
          </pc:spChg>
          <pc:picChg chg="del">
            <ac:chgData name="Scruel Tao" userId="5ea5c98d59b44d4b" providerId="LiveId" clId="{2BA6F94F-59B6-4AA6-9DB6-4A8227DBE37E}" dt="2023-04-03T03:26:11.336" v="269" actId="21"/>
            <ac:picMkLst>
              <pc:docMk/>
              <pc:sldMasterMk cId="1766057859" sldId="2147483648"/>
              <pc:sldLayoutMk cId="1337634028" sldId="2147483660"/>
              <ac:picMk id="19481" creationId="{02568321-E4E6-1B3D-8017-A3451A7203B9}"/>
            </ac:picMkLst>
          </pc:picChg>
          <pc:picChg chg="mod">
            <ac:chgData name="Scruel Tao" userId="5ea5c98d59b44d4b" providerId="LiveId" clId="{2BA6F94F-59B6-4AA6-9DB6-4A8227DBE37E}" dt="2023-04-03T03:34:53.033" v="335" actId="1076"/>
            <ac:picMkLst>
              <pc:docMk/>
              <pc:sldMasterMk cId="1766057859" sldId="2147483648"/>
              <pc:sldLayoutMk cId="1337634028" sldId="2147483660"/>
              <ac:picMk id="19482" creationId="{8F2B9C9A-7CA4-5723-784E-DBADCF09186B}"/>
            </ac:picMkLst>
          </pc:picChg>
        </pc:sldLayoutChg>
      </pc:sldMasterChg>
    </pc:docChg>
  </pc:docChgLst>
  <pc:docChgLst>
    <pc:chgData name="Scruel Tao" userId="5ea5c98d59b44d4b" providerId="LiveId" clId="{A52ED264-C864-416B-BFF4-46855FE833A0}"/>
    <pc:docChg chg="undo redo custSel addSld delSld modSld sldOrd modMainMaster">
      <pc:chgData name="Scruel Tao" userId="5ea5c98d59b44d4b" providerId="LiveId" clId="{A52ED264-C864-416B-BFF4-46855FE833A0}" dt="2023-06-02T17:36:49.744" v="25338"/>
      <pc:docMkLst>
        <pc:docMk/>
      </pc:docMkLst>
      <pc:sldChg chg="addSp delSp modSp del mod">
        <pc:chgData name="Scruel Tao" userId="5ea5c98d59b44d4b" providerId="LiveId" clId="{A52ED264-C864-416B-BFF4-46855FE833A0}" dt="2023-04-29T14:01:18.547" v="8990" actId="47"/>
        <pc:sldMkLst>
          <pc:docMk/>
          <pc:sldMk cId="1112998187" sldId="257"/>
        </pc:sldMkLst>
        <pc:spChg chg="del mod">
          <ac:chgData name="Scruel Tao" userId="5ea5c98d59b44d4b" providerId="LiveId" clId="{A52ED264-C864-416B-BFF4-46855FE833A0}" dt="2023-04-29T02:44:10.286" v="8961" actId="478"/>
          <ac:spMkLst>
            <pc:docMk/>
            <pc:sldMk cId="1112998187" sldId="257"/>
            <ac:spMk id="2" creationId="{1422DFF6-0952-1023-64E3-97184D36BE3F}"/>
          </ac:spMkLst>
        </pc:spChg>
        <pc:spChg chg="mod">
          <ac:chgData name="Scruel Tao" userId="5ea5c98d59b44d4b" providerId="LiveId" clId="{A52ED264-C864-416B-BFF4-46855FE833A0}" dt="2023-04-29T02:44:16.460" v="8974" actId="20577"/>
          <ac:spMkLst>
            <pc:docMk/>
            <pc:sldMk cId="1112998187" sldId="257"/>
            <ac:spMk id="3" creationId="{AC7759D9-0BB4-08ED-8476-24F7D903D6DE}"/>
          </ac:spMkLst>
        </pc:spChg>
        <pc:spChg chg="add mod">
          <ac:chgData name="Scruel Tao" userId="5ea5c98d59b44d4b" providerId="LiveId" clId="{A52ED264-C864-416B-BFF4-46855FE833A0}" dt="2023-04-29T02:44:10.286" v="8961" actId="478"/>
          <ac:spMkLst>
            <pc:docMk/>
            <pc:sldMk cId="1112998187" sldId="257"/>
            <ac:spMk id="5" creationId="{14B5F31E-85DD-B8D9-9ED7-E32A03C57260}"/>
          </ac:spMkLst>
        </pc:spChg>
      </pc:sldChg>
      <pc:sldChg chg="del">
        <pc:chgData name="Scruel Tao" userId="5ea5c98d59b44d4b" providerId="LiveId" clId="{A52ED264-C864-416B-BFF4-46855FE833A0}" dt="2023-04-25T06:04:27.581" v="133" actId="47"/>
        <pc:sldMkLst>
          <pc:docMk/>
          <pc:sldMk cId="3636494425" sldId="258"/>
        </pc:sldMkLst>
      </pc:sldChg>
      <pc:sldChg chg="addSp delSp modSp mod modTransition delAnim modAnim chgLayout modNotesTx">
        <pc:chgData name="Scruel Tao" userId="5ea5c98d59b44d4b" providerId="LiveId" clId="{A52ED264-C864-416B-BFF4-46855FE833A0}" dt="2023-05-24T16:52:58.636" v="24371" actId="20577"/>
        <pc:sldMkLst>
          <pc:docMk/>
          <pc:sldMk cId="1199684676" sldId="259"/>
        </pc:sldMkLst>
        <pc:spChg chg="mod ord">
          <ac:chgData name="Scruel Tao" userId="5ea5c98d59b44d4b" providerId="LiveId" clId="{A52ED264-C864-416B-BFF4-46855FE833A0}" dt="2023-04-25T06:10:17.170" v="152" actId="700"/>
          <ac:spMkLst>
            <pc:docMk/>
            <pc:sldMk cId="1199684676" sldId="259"/>
            <ac:spMk id="2" creationId="{ABA783DF-49A6-7EF1-661E-C574E2C2F386}"/>
          </ac:spMkLst>
        </pc:spChg>
        <pc:spChg chg="add del mod">
          <ac:chgData name="Scruel Tao" userId="5ea5c98d59b44d4b" providerId="LiveId" clId="{A52ED264-C864-416B-BFF4-46855FE833A0}" dt="2023-04-25T06:10:05.599" v="149" actId="478"/>
          <ac:spMkLst>
            <pc:docMk/>
            <pc:sldMk cId="1199684676" sldId="259"/>
            <ac:spMk id="4" creationId="{9D4BBB2A-D510-BE85-4100-4D684F8ED7D2}"/>
          </ac:spMkLst>
        </pc:spChg>
        <pc:spChg chg="add del mod">
          <ac:chgData name="Scruel Tao" userId="5ea5c98d59b44d4b" providerId="LiveId" clId="{A52ED264-C864-416B-BFF4-46855FE833A0}" dt="2023-04-29T16:21:42.954" v="10789"/>
          <ac:spMkLst>
            <pc:docMk/>
            <pc:sldMk cId="1199684676" sldId="259"/>
            <ac:spMk id="4" creationId="{C4989945-64F6-6A8D-64FD-C0D6FC2A1C78}"/>
          </ac:spMkLst>
        </pc:spChg>
        <pc:spChg chg="add del">
          <ac:chgData name="Scruel Tao" userId="5ea5c98d59b44d4b" providerId="LiveId" clId="{A52ED264-C864-416B-BFF4-46855FE833A0}" dt="2023-05-06T16:58:36.056" v="19539" actId="22"/>
          <ac:spMkLst>
            <pc:docMk/>
            <pc:sldMk cId="1199684676" sldId="259"/>
            <ac:spMk id="4" creationId="{D631AD92-F87D-00EA-2E70-6AAB671B4703}"/>
          </ac:spMkLst>
        </pc:spChg>
        <pc:spChg chg="add del mod">
          <ac:chgData name="Scruel Tao" userId="5ea5c98d59b44d4b" providerId="LiveId" clId="{A52ED264-C864-416B-BFF4-46855FE833A0}" dt="2023-04-25T06:10:09.792" v="151" actId="478"/>
          <ac:spMkLst>
            <pc:docMk/>
            <pc:sldMk cId="1199684676" sldId="259"/>
            <ac:spMk id="6" creationId="{267B39A7-E074-F2E2-8540-B609EB39B2D5}"/>
          </ac:spMkLst>
        </pc:spChg>
        <pc:spChg chg="add mod ord">
          <ac:chgData name="Scruel Tao" userId="5ea5c98d59b44d4b" providerId="LiveId" clId="{A52ED264-C864-416B-BFF4-46855FE833A0}" dt="2023-05-06T19:34:36.172" v="19555" actId="115"/>
          <ac:spMkLst>
            <pc:docMk/>
            <pc:sldMk cId="1199684676" sldId="259"/>
            <ac:spMk id="7" creationId="{3F2F82C5-3430-AF4D-C1E0-12D2CDA5B100}"/>
          </ac:spMkLst>
        </pc:spChg>
        <pc:spChg chg="add del mod">
          <ac:chgData name="Scruel Tao" userId="5ea5c98d59b44d4b" providerId="LiveId" clId="{A52ED264-C864-416B-BFF4-46855FE833A0}" dt="2023-05-06T19:41:25.571" v="19558" actId="22"/>
          <ac:spMkLst>
            <pc:docMk/>
            <pc:sldMk cId="1199684676" sldId="259"/>
            <ac:spMk id="10" creationId="{0866F5BE-DF61-2BA0-264A-7A3BCD66C8C9}"/>
          </ac:spMkLst>
        </pc:spChg>
        <pc:spChg chg="add del mod ord">
          <ac:chgData name="Scruel Tao" userId="5ea5c98d59b44d4b" providerId="LiveId" clId="{A52ED264-C864-416B-BFF4-46855FE833A0}" dt="2023-04-25T06:10:22.516" v="154"/>
          <ac:spMkLst>
            <pc:docMk/>
            <pc:sldMk cId="1199684676" sldId="259"/>
            <ac:spMk id="12" creationId="{17AECC1C-6944-9F68-770A-0455E86B2492}"/>
          </ac:spMkLst>
        </pc:spChg>
        <pc:spChg chg="add del mod">
          <ac:chgData name="Scruel Tao" userId="5ea5c98d59b44d4b" providerId="LiveId" clId="{A52ED264-C864-416B-BFF4-46855FE833A0}" dt="2023-04-25T06:11:48.501" v="165"/>
          <ac:spMkLst>
            <pc:docMk/>
            <pc:sldMk cId="1199684676" sldId="259"/>
            <ac:spMk id="13" creationId="{B75850B4-CAD5-9109-DF09-A978B0C7242C}"/>
          </ac:spMkLst>
        </pc:spChg>
        <pc:spChg chg="add del">
          <ac:chgData name="Scruel Tao" userId="5ea5c98d59b44d4b" providerId="LiveId" clId="{A52ED264-C864-416B-BFF4-46855FE833A0}" dt="2023-05-06T19:42:29.912" v="19568" actId="22"/>
          <ac:spMkLst>
            <pc:docMk/>
            <pc:sldMk cId="1199684676" sldId="259"/>
            <ac:spMk id="14" creationId="{85104CE1-570D-FE83-39C5-B1AD2CE9C407}"/>
          </ac:spMkLst>
        </pc:spChg>
        <pc:spChg chg="add del">
          <ac:chgData name="Scruel Tao" userId="5ea5c98d59b44d4b" providerId="LiveId" clId="{A52ED264-C864-416B-BFF4-46855FE833A0}" dt="2023-05-06T19:43:28.618" v="19579" actId="22"/>
          <ac:spMkLst>
            <pc:docMk/>
            <pc:sldMk cId="1199684676" sldId="259"/>
            <ac:spMk id="20" creationId="{84586ED3-25F0-7EFE-32E8-4CCDDC66BBB6}"/>
          </ac:spMkLst>
        </pc:spChg>
        <pc:spChg chg="add del mod">
          <ac:chgData name="Scruel Tao" userId="5ea5c98d59b44d4b" providerId="LiveId" clId="{A52ED264-C864-416B-BFF4-46855FE833A0}" dt="2023-05-06T19:46:15.981" v="19593" actId="478"/>
          <ac:spMkLst>
            <pc:docMk/>
            <pc:sldMk cId="1199684676" sldId="259"/>
            <ac:spMk id="26" creationId="{DB31B3F5-AFCB-5E91-DB7F-B58A14B8D645}"/>
          </ac:spMkLst>
        </pc:spChg>
        <pc:spChg chg="add del">
          <ac:chgData name="Scruel Tao" userId="5ea5c98d59b44d4b" providerId="LiveId" clId="{A52ED264-C864-416B-BFF4-46855FE833A0}" dt="2023-05-06T19:50:28.633" v="19679" actId="22"/>
          <ac:spMkLst>
            <pc:docMk/>
            <pc:sldMk cId="1199684676" sldId="259"/>
            <ac:spMk id="45" creationId="{5C377E86-8BEE-2AAB-E217-DE1156E71CEC}"/>
          </ac:spMkLst>
        </pc:spChg>
        <pc:picChg chg="add mod">
          <ac:chgData name="Scruel Tao" userId="5ea5c98d59b44d4b" providerId="LiveId" clId="{A52ED264-C864-416B-BFF4-46855FE833A0}" dt="2023-05-06T20:33:16.567" v="19975" actId="14100"/>
          <ac:picMkLst>
            <pc:docMk/>
            <pc:sldMk cId="1199684676" sldId="259"/>
            <ac:picMk id="4" creationId="{A23FEFED-D509-9FAC-0DDB-4365522A61B2}"/>
          </ac:picMkLst>
        </pc:picChg>
        <pc:picChg chg="add del mod">
          <ac:chgData name="Scruel Tao" userId="5ea5c98d59b44d4b" providerId="LiveId" clId="{A52ED264-C864-416B-BFF4-46855FE833A0}" dt="2023-05-06T19:41:12.150" v="19556" actId="478"/>
          <ac:picMkLst>
            <pc:docMk/>
            <pc:sldMk cId="1199684676" sldId="259"/>
            <ac:picMk id="6" creationId="{3BF51E7E-2964-96C7-7E76-60AA800A3C5B}"/>
          </ac:picMkLst>
        </pc:picChg>
        <pc:picChg chg="add del mod">
          <ac:chgData name="Scruel Tao" userId="5ea5c98d59b44d4b" providerId="LiveId" clId="{A52ED264-C864-416B-BFF4-46855FE833A0}" dt="2023-05-06T19:41:15.301" v="19557" actId="478"/>
          <ac:picMkLst>
            <pc:docMk/>
            <pc:sldMk cId="1199684676" sldId="259"/>
            <ac:picMk id="8" creationId="{7FD715D2-5599-71E1-D123-B4D23DF4F64E}"/>
          </ac:picMkLst>
        </pc:picChg>
        <pc:picChg chg="add del mod">
          <ac:chgData name="Scruel Tao" userId="5ea5c98d59b44d4b" providerId="LiveId" clId="{A52ED264-C864-416B-BFF4-46855FE833A0}" dt="2023-04-25T06:11:47.185" v="164" actId="478"/>
          <ac:picMkLst>
            <pc:docMk/>
            <pc:sldMk cId="1199684676" sldId="259"/>
            <ac:picMk id="9" creationId="{15D694E0-649B-A3B1-3855-587A1DAA79B1}"/>
          </ac:picMkLst>
        </pc:picChg>
        <pc:picChg chg="del">
          <ac:chgData name="Scruel Tao" userId="5ea5c98d59b44d4b" providerId="LiveId" clId="{A52ED264-C864-416B-BFF4-46855FE833A0}" dt="2023-04-25T06:10:04.168" v="148" actId="478"/>
          <ac:picMkLst>
            <pc:docMk/>
            <pc:sldMk cId="1199684676" sldId="259"/>
            <ac:picMk id="11" creationId="{9D500740-D60E-EFBC-F3C9-43DA9B4672BC}"/>
          </ac:picMkLst>
        </pc:picChg>
        <pc:picChg chg="add del mod ord">
          <ac:chgData name="Scruel Tao" userId="5ea5c98d59b44d4b" providerId="LiveId" clId="{A52ED264-C864-416B-BFF4-46855FE833A0}" dt="2023-05-06T19:46:06.541" v="19591" actId="21"/>
          <ac:picMkLst>
            <pc:docMk/>
            <pc:sldMk cId="1199684676" sldId="259"/>
            <ac:picMk id="12" creationId="{A7133EDE-9661-D93B-EF8F-7128E92C95B9}"/>
          </ac:picMkLst>
        </pc:picChg>
        <pc:picChg chg="add del mod">
          <ac:chgData name="Scruel Tao" userId="5ea5c98d59b44d4b" providerId="LiveId" clId="{A52ED264-C864-416B-BFF4-46855FE833A0}" dt="2023-04-29T16:21:42.454" v="10788" actId="478"/>
          <ac:picMkLst>
            <pc:docMk/>
            <pc:sldMk cId="1199684676" sldId="259"/>
            <ac:picMk id="15" creationId="{0957FB0F-9A24-8759-0F0B-0660DE7431BA}"/>
          </ac:picMkLst>
        </pc:picChg>
        <pc:picChg chg="add del mod">
          <ac:chgData name="Scruel Tao" userId="5ea5c98d59b44d4b" providerId="LiveId" clId="{A52ED264-C864-416B-BFF4-46855FE833A0}" dt="2023-05-06T19:46:41.132" v="19606" actId="478"/>
          <ac:picMkLst>
            <pc:docMk/>
            <pc:sldMk cId="1199684676" sldId="259"/>
            <ac:picMk id="16" creationId="{B259EB52-263A-35DA-76FF-9B6E92D33938}"/>
          </ac:picMkLst>
        </pc:picChg>
        <pc:picChg chg="add del mod">
          <ac:chgData name="Scruel Tao" userId="5ea5c98d59b44d4b" providerId="LiveId" clId="{A52ED264-C864-416B-BFF4-46855FE833A0}" dt="2023-05-06T19:46:40.462" v="19605" actId="478"/>
          <ac:picMkLst>
            <pc:docMk/>
            <pc:sldMk cId="1199684676" sldId="259"/>
            <ac:picMk id="18" creationId="{4C1DEE3E-F025-37B5-C2FE-91EC8B56272C}"/>
          </ac:picMkLst>
        </pc:picChg>
        <pc:picChg chg="add del mod">
          <ac:chgData name="Scruel Tao" userId="5ea5c98d59b44d4b" providerId="LiveId" clId="{A52ED264-C864-416B-BFF4-46855FE833A0}" dt="2023-05-06T19:46:05.403" v="19590" actId="21"/>
          <ac:picMkLst>
            <pc:docMk/>
            <pc:sldMk cId="1199684676" sldId="259"/>
            <ac:picMk id="22" creationId="{F71A131B-3E97-A5DD-580E-532B444CBDA3}"/>
          </ac:picMkLst>
        </pc:picChg>
        <pc:picChg chg="add del mod">
          <ac:chgData name="Scruel Tao" userId="5ea5c98d59b44d4b" providerId="LiveId" clId="{A52ED264-C864-416B-BFF4-46855FE833A0}" dt="2023-05-06T19:46:13.433" v="19592" actId="478"/>
          <ac:picMkLst>
            <pc:docMk/>
            <pc:sldMk cId="1199684676" sldId="259"/>
            <ac:picMk id="24" creationId="{E1F08713-686D-B64B-8B29-EA3E98E73E10}"/>
          </ac:picMkLst>
        </pc:picChg>
        <pc:picChg chg="add del mod">
          <ac:chgData name="Scruel Tao" userId="5ea5c98d59b44d4b" providerId="LiveId" clId="{A52ED264-C864-416B-BFF4-46855FE833A0}" dt="2023-05-06T19:46:18.038" v="19595"/>
          <ac:picMkLst>
            <pc:docMk/>
            <pc:sldMk cId="1199684676" sldId="259"/>
            <ac:picMk id="27" creationId="{883866A6-051F-F99A-688D-DB34EC357B17}"/>
          </ac:picMkLst>
        </pc:picChg>
        <pc:picChg chg="add del">
          <ac:chgData name="Scruel Tao" userId="5ea5c98d59b44d4b" providerId="LiveId" clId="{A52ED264-C864-416B-BFF4-46855FE833A0}" dt="2023-05-06T19:46:21.140" v="19597" actId="22"/>
          <ac:picMkLst>
            <pc:docMk/>
            <pc:sldMk cId="1199684676" sldId="259"/>
            <ac:picMk id="29" creationId="{E02E28F8-4347-29FA-9B73-4F23B33B7D9F}"/>
          </ac:picMkLst>
        </pc:picChg>
        <pc:picChg chg="add del">
          <ac:chgData name="Scruel Tao" userId="5ea5c98d59b44d4b" providerId="LiveId" clId="{A52ED264-C864-416B-BFF4-46855FE833A0}" dt="2023-05-06T19:46:30.050" v="19599" actId="22"/>
          <ac:picMkLst>
            <pc:docMk/>
            <pc:sldMk cId="1199684676" sldId="259"/>
            <ac:picMk id="31" creationId="{545E65DA-096B-4091-A0C3-550DC97E874F}"/>
          </ac:picMkLst>
        </pc:picChg>
        <pc:picChg chg="add del mod">
          <ac:chgData name="Scruel Tao" userId="5ea5c98d59b44d4b" providerId="LiveId" clId="{A52ED264-C864-416B-BFF4-46855FE833A0}" dt="2023-05-06T19:48:59.675" v="19618" actId="478"/>
          <ac:picMkLst>
            <pc:docMk/>
            <pc:sldMk cId="1199684676" sldId="259"/>
            <ac:picMk id="33" creationId="{C116EBE7-4FE7-1910-5359-C822EA5CB7E2}"/>
          </ac:picMkLst>
        </pc:picChg>
        <pc:picChg chg="add del mod">
          <ac:chgData name="Scruel Tao" userId="5ea5c98d59b44d4b" providerId="LiveId" clId="{A52ED264-C864-416B-BFF4-46855FE833A0}" dt="2023-05-06T19:48:43.771" v="19616" actId="22"/>
          <ac:picMkLst>
            <pc:docMk/>
            <pc:sldMk cId="1199684676" sldId="259"/>
            <ac:picMk id="35" creationId="{1E03D0BD-DF7E-97D8-9792-BCA38EB0012C}"/>
          </ac:picMkLst>
        </pc:picChg>
        <pc:picChg chg="add del mod">
          <ac:chgData name="Scruel Tao" userId="5ea5c98d59b44d4b" providerId="LiveId" clId="{A52ED264-C864-416B-BFF4-46855FE833A0}" dt="2023-05-06T19:51:08.491" v="19693" actId="21"/>
          <ac:picMkLst>
            <pc:docMk/>
            <pc:sldMk cId="1199684676" sldId="259"/>
            <ac:picMk id="37" creationId="{C0FD16D9-4C37-0CBD-EA6D-F5552E8D4E57}"/>
          </ac:picMkLst>
        </pc:picChg>
        <pc:picChg chg="add mod">
          <ac:chgData name="Scruel Tao" userId="5ea5c98d59b44d4b" providerId="LiveId" clId="{A52ED264-C864-416B-BFF4-46855FE833A0}" dt="2023-05-06T19:57:52.941" v="19761" actId="1076"/>
          <ac:picMkLst>
            <pc:docMk/>
            <pc:sldMk cId="1199684676" sldId="259"/>
            <ac:picMk id="39" creationId="{29E9C892-6CAA-D8E2-A4FE-0DD420C910E7}"/>
          </ac:picMkLst>
        </pc:picChg>
        <pc:picChg chg="add del mod">
          <ac:chgData name="Scruel Tao" userId="5ea5c98d59b44d4b" providerId="LiveId" clId="{A52ED264-C864-416B-BFF4-46855FE833A0}" dt="2023-05-06T19:55:12.576" v="19754" actId="21"/>
          <ac:picMkLst>
            <pc:docMk/>
            <pc:sldMk cId="1199684676" sldId="259"/>
            <ac:picMk id="41" creationId="{4446E29E-2AA1-8B70-FF9E-A308027A7CF1}"/>
          </ac:picMkLst>
        </pc:picChg>
        <pc:picChg chg="add mod">
          <ac:chgData name="Scruel Tao" userId="5ea5c98d59b44d4b" providerId="LiveId" clId="{A52ED264-C864-416B-BFF4-46855FE833A0}" dt="2023-05-06T19:57:52.941" v="19761" actId="1076"/>
          <ac:picMkLst>
            <pc:docMk/>
            <pc:sldMk cId="1199684676" sldId="259"/>
            <ac:picMk id="43" creationId="{F36A1B3E-0487-CC8F-9CCB-2C3B6F7015E8}"/>
          </ac:picMkLst>
        </pc:picChg>
        <pc:picChg chg="add mod">
          <ac:chgData name="Scruel Tao" userId="5ea5c98d59b44d4b" providerId="LiveId" clId="{A52ED264-C864-416B-BFF4-46855FE833A0}" dt="2023-05-06T20:01:27.223" v="19911" actId="14826"/>
          <ac:picMkLst>
            <pc:docMk/>
            <pc:sldMk cId="1199684676" sldId="259"/>
            <ac:picMk id="47" creationId="{4FDF02C9-6CD1-14CD-2A6B-772591007E37}"/>
          </ac:picMkLst>
        </pc:picChg>
        <pc:picChg chg="add del mod">
          <ac:chgData name="Scruel Tao" userId="5ea5c98d59b44d4b" providerId="LiveId" clId="{A52ED264-C864-416B-BFF4-46855FE833A0}" dt="2023-05-06T19:55:11.803" v="19753" actId="21"/>
          <ac:picMkLst>
            <pc:docMk/>
            <pc:sldMk cId="1199684676" sldId="259"/>
            <ac:picMk id="49" creationId="{E07FE90E-38D1-EF6D-72F3-146C1D5A3638}"/>
          </ac:picMkLst>
        </pc:picChg>
        <pc:picChg chg="add mod">
          <ac:chgData name="Scruel Tao" userId="5ea5c98d59b44d4b" providerId="LiveId" clId="{A52ED264-C864-416B-BFF4-46855FE833A0}" dt="2023-05-06T19:59:14.404" v="19784" actId="14100"/>
          <ac:picMkLst>
            <pc:docMk/>
            <pc:sldMk cId="1199684676" sldId="259"/>
            <ac:picMk id="51" creationId="{067C05B0-D44B-3283-F064-CB703B42BD44}"/>
          </ac:picMkLst>
        </pc:picChg>
        <pc:picChg chg="add mod">
          <ac:chgData name="Scruel Tao" userId="5ea5c98d59b44d4b" providerId="LiveId" clId="{A52ED264-C864-416B-BFF4-46855FE833A0}" dt="2023-05-06T19:58:52.482" v="19780" actId="1076"/>
          <ac:picMkLst>
            <pc:docMk/>
            <pc:sldMk cId="1199684676" sldId="259"/>
            <ac:picMk id="53" creationId="{A1FFF95B-A71C-77F9-3425-A1411BFDE5B6}"/>
          </ac:picMkLst>
        </pc:picChg>
      </pc:sldChg>
      <pc:sldChg chg="addSp delSp modSp mod modTransition">
        <pc:chgData name="Scruel Tao" userId="5ea5c98d59b44d4b" providerId="LiveId" clId="{A52ED264-C864-416B-BFF4-46855FE833A0}" dt="2023-06-02T13:39:50.457" v="24389" actId="20577"/>
        <pc:sldMkLst>
          <pc:docMk/>
          <pc:sldMk cId="0" sldId="260"/>
        </pc:sldMkLst>
        <pc:spChg chg="del">
          <ac:chgData name="Scruel Tao" userId="5ea5c98d59b44d4b" providerId="LiveId" clId="{A52ED264-C864-416B-BFF4-46855FE833A0}" dt="2023-05-16T03:57:03.765" v="21175" actId="478"/>
          <ac:spMkLst>
            <pc:docMk/>
            <pc:sldMk cId="0" sldId="260"/>
            <ac:spMk id="2" creationId="{51B8E4C0-E15B-4BD0-7B5B-A44A3D5B0C34}"/>
          </ac:spMkLst>
        </pc:spChg>
        <pc:spChg chg="del">
          <ac:chgData name="Scruel Tao" userId="5ea5c98d59b44d4b" providerId="LiveId" clId="{A52ED264-C864-416B-BFF4-46855FE833A0}" dt="2023-05-03T00:07:49.370" v="12206" actId="478"/>
          <ac:spMkLst>
            <pc:docMk/>
            <pc:sldMk cId="0" sldId="260"/>
            <ac:spMk id="3" creationId="{C8068F35-EF78-6218-F528-48E9ED924DF4}"/>
          </ac:spMkLst>
        </pc:spChg>
        <pc:spChg chg="add mod">
          <ac:chgData name="Scruel Tao" userId="5ea5c98d59b44d4b" providerId="LiveId" clId="{A52ED264-C864-416B-BFF4-46855FE833A0}" dt="2023-05-03T00:07:49.565" v="12207"/>
          <ac:spMkLst>
            <pc:docMk/>
            <pc:sldMk cId="0" sldId="260"/>
            <ac:spMk id="4" creationId="{75A0379E-3606-9AF4-7B2C-57E5B4C73ED1}"/>
          </ac:spMkLst>
        </pc:spChg>
        <pc:spChg chg="mod">
          <ac:chgData name="Scruel Tao" userId="5ea5c98d59b44d4b" providerId="LiveId" clId="{A52ED264-C864-416B-BFF4-46855FE833A0}" dt="2023-06-02T13:39:50.457" v="24389" actId="20577"/>
          <ac:spMkLst>
            <pc:docMk/>
            <pc:sldMk cId="0" sldId="260"/>
            <ac:spMk id="1227783" creationId="{F7B3941E-B689-22D6-F18C-358E4BAEDF5F}"/>
          </ac:spMkLst>
        </pc:spChg>
        <pc:spChg chg="mod">
          <ac:chgData name="Scruel Tao" userId="5ea5c98d59b44d4b" providerId="LiveId" clId="{A52ED264-C864-416B-BFF4-46855FE833A0}" dt="2023-04-25T05:55:16.475" v="3" actId="113"/>
          <ac:spMkLst>
            <pc:docMk/>
            <pc:sldMk cId="0" sldId="260"/>
            <ac:spMk id="1227786" creationId="{C3F4DD20-8FA3-3CB0-19B6-FE0240B92A34}"/>
          </ac:spMkLst>
        </pc:spChg>
      </pc:sldChg>
      <pc:sldChg chg="del">
        <pc:chgData name="Scruel Tao" userId="5ea5c98d59b44d4b" providerId="LiveId" clId="{A52ED264-C864-416B-BFF4-46855FE833A0}" dt="2023-04-25T06:04:41.889" v="135" actId="47"/>
        <pc:sldMkLst>
          <pc:docMk/>
          <pc:sldMk cId="3351160539" sldId="261"/>
        </pc:sldMkLst>
      </pc:sldChg>
      <pc:sldChg chg="del">
        <pc:chgData name="Scruel Tao" userId="5ea5c98d59b44d4b" providerId="LiveId" clId="{A52ED264-C864-416B-BFF4-46855FE833A0}" dt="2023-04-25T06:04:42.937" v="138" actId="47"/>
        <pc:sldMkLst>
          <pc:docMk/>
          <pc:sldMk cId="1122177192" sldId="262"/>
        </pc:sldMkLst>
      </pc:sldChg>
      <pc:sldChg chg="del">
        <pc:chgData name="Scruel Tao" userId="5ea5c98d59b44d4b" providerId="LiveId" clId="{A52ED264-C864-416B-BFF4-46855FE833A0}" dt="2023-04-25T06:04:43.130" v="139" actId="47"/>
        <pc:sldMkLst>
          <pc:docMk/>
          <pc:sldMk cId="3745137309" sldId="263"/>
        </pc:sldMkLst>
      </pc:sldChg>
      <pc:sldChg chg="del">
        <pc:chgData name="Scruel Tao" userId="5ea5c98d59b44d4b" providerId="LiveId" clId="{A52ED264-C864-416B-BFF4-46855FE833A0}" dt="2023-04-25T06:04:42.768" v="137" actId="47"/>
        <pc:sldMkLst>
          <pc:docMk/>
          <pc:sldMk cId="3725727672" sldId="264"/>
        </pc:sldMkLst>
      </pc:sldChg>
      <pc:sldChg chg="del">
        <pc:chgData name="Scruel Tao" userId="5ea5c98d59b44d4b" providerId="LiveId" clId="{A52ED264-C864-416B-BFF4-46855FE833A0}" dt="2023-04-25T06:04:43.938" v="140" actId="47"/>
        <pc:sldMkLst>
          <pc:docMk/>
          <pc:sldMk cId="3416507657" sldId="265"/>
        </pc:sldMkLst>
      </pc:sldChg>
      <pc:sldChg chg="del">
        <pc:chgData name="Scruel Tao" userId="5ea5c98d59b44d4b" providerId="LiveId" clId="{A52ED264-C864-416B-BFF4-46855FE833A0}" dt="2023-04-25T06:04:42.150" v="136" actId="47"/>
        <pc:sldMkLst>
          <pc:docMk/>
          <pc:sldMk cId="192831406" sldId="270"/>
        </pc:sldMkLst>
      </pc:sldChg>
      <pc:sldChg chg="del">
        <pc:chgData name="Scruel Tao" userId="5ea5c98d59b44d4b" providerId="LiveId" clId="{A52ED264-C864-416B-BFF4-46855FE833A0}" dt="2023-04-25T06:04:44.362" v="141" actId="47"/>
        <pc:sldMkLst>
          <pc:docMk/>
          <pc:sldMk cId="555885545" sldId="271"/>
        </pc:sldMkLst>
      </pc:sldChg>
      <pc:sldChg chg="del">
        <pc:chgData name="Scruel Tao" userId="5ea5c98d59b44d4b" providerId="LiveId" clId="{A52ED264-C864-416B-BFF4-46855FE833A0}" dt="2023-04-25T06:04:45.421" v="143" actId="47"/>
        <pc:sldMkLst>
          <pc:docMk/>
          <pc:sldMk cId="1518949093" sldId="272"/>
        </pc:sldMkLst>
      </pc:sldChg>
      <pc:sldChg chg="del">
        <pc:chgData name="Scruel Tao" userId="5ea5c98d59b44d4b" providerId="LiveId" clId="{A52ED264-C864-416B-BFF4-46855FE833A0}" dt="2023-04-25T06:04:45.923" v="144" actId="47"/>
        <pc:sldMkLst>
          <pc:docMk/>
          <pc:sldMk cId="1301849154" sldId="273"/>
        </pc:sldMkLst>
      </pc:sldChg>
      <pc:sldChg chg="add del">
        <pc:chgData name="Scruel Tao" userId="5ea5c98d59b44d4b" providerId="LiveId" clId="{A52ED264-C864-416B-BFF4-46855FE833A0}" dt="2023-04-25T06:04:49.595" v="147" actId="47"/>
        <pc:sldMkLst>
          <pc:docMk/>
          <pc:sldMk cId="2878673110" sldId="274"/>
        </pc:sldMkLst>
      </pc:sldChg>
      <pc:sldChg chg="del">
        <pc:chgData name="Scruel Tao" userId="5ea5c98d59b44d4b" providerId="LiveId" clId="{A52ED264-C864-416B-BFF4-46855FE833A0}" dt="2023-04-25T06:04:44.775" v="142" actId="47"/>
        <pc:sldMkLst>
          <pc:docMk/>
          <pc:sldMk cId="1525970791" sldId="275"/>
        </pc:sldMkLst>
      </pc:sldChg>
      <pc:sldChg chg="modSp mod modTransition addAnim delAnim modAnim modNotesTx">
        <pc:chgData name="Scruel Tao" userId="5ea5c98d59b44d4b" providerId="LiveId" clId="{A52ED264-C864-416B-BFF4-46855FE833A0}" dt="2023-06-02T15:43:20.759" v="24426" actId="20577"/>
        <pc:sldMkLst>
          <pc:docMk/>
          <pc:sldMk cId="1751565490" sldId="276"/>
        </pc:sldMkLst>
        <pc:spChg chg="mod">
          <ac:chgData name="Scruel Tao" userId="5ea5c98d59b44d4b" providerId="LiveId" clId="{A52ED264-C864-416B-BFF4-46855FE833A0}" dt="2023-05-10T02:13:35.201" v="20940" actId="20577"/>
          <ac:spMkLst>
            <pc:docMk/>
            <pc:sldMk cId="1751565490" sldId="276"/>
            <ac:spMk id="3" creationId="{9E0BA8B8-92DA-1AC9-79B9-A552D184BB54}"/>
          </ac:spMkLst>
        </pc:spChg>
      </pc:sldChg>
      <pc:sldChg chg="addSp delSp modSp new del mod ord">
        <pc:chgData name="Scruel Tao" userId="5ea5c98d59b44d4b" providerId="LiveId" clId="{A52ED264-C864-416B-BFF4-46855FE833A0}" dt="2023-04-25T06:52:59.671" v="1359" actId="2696"/>
        <pc:sldMkLst>
          <pc:docMk/>
          <pc:sldMk cId="2576956340" sldId="277"/>
        </pc:sldMkLst>
        <pc:spChg chg="mod">
          <ac:chgData name="Scruel Tao" userId="5ea5c98d59b44d4b" providerId="LiveId" clId="{A52ED264-C864-416B-BFF4-46855FE833A0}" dt="2023-04-25T06:17:03.367" v="777" actId="27636"/>
          <ac:spMkLst>
            <pc:docMk/>
            <pc:sldMk cId="2576956340" sldId="277"/>
            <ac:spMk id="2" creationId="{4FBE4A73-3BA7-D727-1BF6-ED190AFB83B8}"/>
          </ac:spMkLst>
        </pc:spChg>
        <pc:spChg chg="add del mod">
          <ac:chgData name="Scruel Tao" userId="5ea5c98d59b44d4b" providerId="LiveId" clId="{A52ED264-C864-416B-BFF4-46855FE833A0}" dt="2023-04-25T06:19:44.078" v="933" actId="20577"/>
          <ac:spMkLst>
            <pc:docMk/>
            <pc:sldMk cId="2576956340" sldId="277"/>
            <ac:spMk id="3" creationId="{D40615F3-DA1B-2324-DE1D-ECF24EF3269E}"/>
          </ac:spMkLst>
        </pc:spChg>
        <pc:spChg chg="del">
          <ac:chgData name="Scruel Tao" userId="5ea5c98d59b44d4b" providerId="LiveId" clId="{A52ED264-C864-416B-BFF4-46855FE833A0}" dt="2023-04-25T06:18:57.308" v="822"/>
          <ac:spMkLst>
            <pc:docMk/>
            <pc:sldMk cId="2576956340" sldId="277"/>
            <ac:spMk id="4" creationId="{C0FA9A24-A52A-1385-B797-413283897735}"/>
          </ac:spMkLst>
        </pc:spChg>
        <pc:picChg chg="add del mod">
          <ac:chgData name="Scruel Tao" userId="5ea5c98d59b44d4b" providerId="LiveId" clId="{A52ED264-C864-416B-BFF4-46855FE833A0}" dt="2023-04-25T06:18:56.491" v="821"/>
          <ac:picMkLst>
            <pc:docMk/>
            <pc:sldMk cId="2576956340" sldId="277"/>
            <ac:picMk id="6" creationId="{007E5270-AC1D-58D9-ED92-107C4F673662}"/>
          </ac:picMkLst>
        </pc:picChg>
        <pc:picChg chg="add mod">
          <ac:chgData name="Scruel Tao" userId="5ea5c98d59b44d4b" providerId="LiveId" clId="{A52ED264-C864-416B-BFF4-46855FE833A0}" dt="2023-04-25T06:19:47.683" v="934" actId="1076"/>
          <ac:picMkLst>
            <pc:docMk/>
            <pc:sldMk cId="2576956340" sldId="277"/>
            <ac:picMk id="8" creationId="{84225E91-60AC-140D-2C47-0998D0DF44E5}"/>
          </ac:picMkLst>
        </pc:picChg>
      </pc:sldChg>
      <pc:sldChg chg="modSp add del mod">
        <pc:chgData name="Scruel Tao" userId="5ea5c98d59b44d4b" providerId="LiveId" clId="{A52ED264-C864-416B-BFF4-46855FE833A0}" dt="2023-05-01T18:18:24.473" v="12015" actId="47"/>
        <pc:sldMkLst>
          <pc:docMk/>
          <pc:sldMk cId="2706538019" sldId="277"/>
        </pc:sldMkLst>
        <pc:spChg chg="mod">
          <ac:chgData name="Scruel Tao" userId="5ea5c98d59b44d4b" providerId="LiveId" clId="{A52ED264-C864-416B-BFF4-46855FE833A0}" dt="2023-05-01T18:07:00.864" v="12013" actId="20577"/>
          <ac:spMkLst>
            <pc:docMk/>
            <pc:sldMk cId="2706538019" sldId="277"/>
            <ac:spMk id="3" creationId="{AC7759D9-0BB4-08ED-8476-24F7D903D6DE}"/>
          </ac:spMkLst>
        </pc:spChg>
      </pc:sldChg>
      <pc:sldChg chg="add del">
        <pc:chgData name="Scruel Tao" userId="5ea5c98d59b44d4b" providerId="LiveId" clId="{A52ED264-C864-416B-BFF4-46855FE833A0}" dt="2023-04-25T06:16:56.847" v="772"/>
        <pc:sldMkLst>
          <pc:docMk/>
          <pc:sldMk cId="3299717313" sldId="277"/>
        </pc:sldMkLst>
      </pc:sldChg>
      <pc:sldChg chg="addSp delSp modSp new mod ord modTransition addAnim delAnim modAnim modNotesTx">
        <pc:chgData name="Scruel Tao" userId="5ea5c98d59b44d4b" providerId="LiveId" clId="{A52ED264-C864-416B-BFF4-46855FE833A0}" dt="2023-06-02T17:12:23.292" v="25236"/>
        <pc:sldMkLst>
          <pc:docMk/>
          <pc:sldMk cId="1913575198" sldId="278"/>
        </pc:sldMkLst>
        <pc:spChg chg="mod">
          <ac:chgData name="Scruel Tao" userId="5ea5c98d59b44d4b" providerId="LiveId" clId="{A52ED264-C864-416B-BFF4-46855FE833A0}" dt="2023-05-01T09:13:08.965" v="11913" actId="21"/>
          <ac:spMkLst>
            <pc:docMk/>
            <pc:sldMk cId="1913575198" sldId="278"/>
            <ac:spMk id="2" creationId="{F185458B-21C1-8812-8C4A-8E125275CB72}"/>
          </ac:spMkLst>
        </pc:spChg>
        <pc:spChg chg="mod ord">
          <ac:chgData name="Scruel Tao" userId="5ea5c98d59b44d4b" providerId="LiveId" clId="{A52ED264-C864-416B-BFF4-46855FE833A0}" dt="2023-05-06T20:02:48.759" v="19917" actId="13244"/>
          <ac:spMkLst>
            <pc:docMk/>
            <pc:sldMk cId="1913575198" sldId="278"/>
            <ac:spMk id="3" creationId="{E5258D83-2939-73ED-E2C7-FA183D55387D}"/>
          </ac:spMkLst>
        </pc:spChg>
        <pc:spChg chg="del">
          <ac:chgData name="Scruel Tao" userId="5ea5c98d59b44d4b" providerId="LiveId" clId="{A52ED264-C864-416B-BFF4-46855FE833A0}" dt="2023-04-25T06:59:39.293" v="1751"/>
          <ac:spMkLst>
            <pc:docMk/>
            <pc:sldMk cId="1913575198" sldId="278"/>
            <ac:spMk id="4" creationId="{30C9A64E-70D6-20BA-9EC5-536552DFC425}"/>
          </ac:spMkLst>
        </pc:spChg>
        <pc:spChg chg="add del mod">
          <ac:chgData name="Scruel Tao" userId="5ea5c98d59b44d4b" providerId="LiveId" clId="{A52ED264-C864-416B-BFF4-46855FE833A0}" dt="2023-06-02T17:00:48.591" v="24734"/>
          <ac:spMkLst>
            <pc:docMk/>
            <pc:sldMk cId="1913575198" sldId="278"/>
            <ac:spMk id="5" creationId="{6FE1C1EF-C451-354B-B3A6-D3C6C7E83FC5}"/>
          </ac:spMkLst>
        </pc:spChg>
        <pc:spChg chg="add del mod">
          <ac:chgData name="Scruel Tao" userId="5ea5c98d59b44d4b" providerId="LiveId" clId="{A52ED264-C864-416B-BFF4-46855FE833A0}" dt="2023-04-29T16:23:12.030" v="10795" actId="478"/>
          <ac:spMkLst>
            <pc:docMk/>
            <pc:sldMk cId="1913575198" sldId="278"/>
            <ac:spMk id="5" creationId="{F33C7BE3-476F-6303-D126-A7FF613BCAEA}"/>
          </ac:spMkLst>
        </pc:spChg>
        <pc:spChg chg="add mod">
          <ac:chgData name="Scruel Tao" userId="5ea5c98d59b44d4b" providerId="LiveId" clId="{A52ED264-C864-416B-BFF4-46855FE833A0}" dt="2023-05-03T01:00:06.378" v="12293" actId="2711"/>
          <ac:spMkLst>
            <pc:docMk/>
            <pc:sldMk cId="1913575198" sldId="278"/>
            <ac:spMk id="7" creationId="{D5745C28-765F-20B7-86F7-56F13041A872}"/>
          </ac:spMkLst>
        </pc:spChg>
        <pc:spChg chg="add mod">
          <ac:chgData name="Scruel Tao" userId="5ea5c98d59b44d4b" providerId="LiveId" clId="{A52ED264-C864-416B-BFF4-46855FE833A0}" dt="2023-05-03T15:00:35.270" v="12877" actId="404"/>
          <ac:spMkLst>
            <pc:docMk/>
            <pc:sldMk cId="1913575198" sldId="278"/>
            <ac:spMk id="10" creationId="{08199FF6-D9A3-E1DA-B199-D8FD6854EED5}"/>
          </ac:spMkLst>
        </pc:spChg>
        <pc:picChg chg="add del mod">
          <ac:chgData name="Scruel Tao" userId="5ea5c98d59b44d4b" providerId="LiveId" clId="{A52ED264-C864-416B-BFF4-46855FE833A0}" dt="2023-06-02T17:00:47.186" v="24733" actId="478"/>
          <ac:picMkLst>
            <pc:docMk/>
            <pc:sldMk cId="1913575198" sldId="278"/>
            <ac:picMk id="6" creationId="{4A7B6FD7-F8D7-E297-80C8-1F6334025460}"/>
          </ac:picMkLst>
        </pc:picChg>
        <pc:picChg chg="add del">
          <ac:chgData name="Scruel Tao" userId="5ea5c98d59b44d4b" providerId="LiveId" clId="{A52ED264-C864-416B-BFF4-46855FE833A0}" dt="2023-04-25T11:33:04.233" v="4739" actId="22"/>
          <ac:picMkLst>
            <pc:docMk/>
            <pc:sldMk cId="1913575198" sldId="278"/>
            <ac:picMk id="9" creationId="{7E4AA60B-21BC-31BE-2672-D468E484E8A0}"/>
          </ac:picMkLst>
        </pc:picChg>
        <pc:picChg chg="add mod">
          <ac:chgData name="Scruel Tao" userId="5ea5c98d59b44d4b" providerId="LiveId" clId="{A52ED264-C864-416B-BFF4-46855FE833A0}" dt="2023-06-02T17:01:04.392" v="24736" actId="1076"/>
          <ac:picMkLst>
            <pc:docMk/>
            <pc:sldMk cId="1913575198" sldId="278"/>
            <ac:picMk id="9" creationId="{BD06C848-6C36-7185-BFA5-66C1D8110EBE}"/>
          </ac:picMkLst>
        </pc:picChg>
      </pc:sldChg>
      <pc:sldChg chg="new del">
        <pc:chgData name="Scruel Tao" userId="5ea5c98d59b44d4b" providerId="LiveId" clId="{A52ED264-C864-416B-BFF4-46855FE833A0}" dt="2023-04-25T06:17:16.190" v="784" actId="680"/>
        <pc:sldMkLst>
          <pc:docMk/>
          <pc:sldMk cId="1029179443" sldId="279"/>
        </pc:sldMkLst>
      </pc:sldChg>
      <pc:sldChg chg="addSp delSp modSp new mod modTransition modClrScheme addAnim delAnim modAnim chgLayout modNotesTx">
        <pc:chgData name="Scruel Tao" userId="5ea5c98d59b44d4b" providerId="LiveId" clId="{A52ED264-C864-416B-BFF4-46855FE833A0}" dt="2023-05-05T10:08:06.713" v="14519"/>
        <pc:sldMkLst>
          <pc:docMk/>
          <pc:sldMk cId="3519437269" sldId="279"/>
        </pc:sldMkLst>
        <pc:spChg chg="mod ord">
          <ac:chgData name="Scruel Tao" userId="5ea5c98d59b44d4b" providerId="LiveId" clId="{A52ED264-C864-416B-BFF4-46855FE833A0}" dt="2023-04-29T17:47:17.895" v="11487" actId="700"/>
          <ac:spMkLst>
            <pc:docMk/>
            <pc:sldMk cId="3519437269" sldId="279"/>
            <ac:spMk id="2" creationId="{BAD162F0-2175-84E9-2387-55F669162449}"/>
          </ac:spMkLst>
        </pc:spChg>
        <pc:spChg chg="add del mod ord">
          <ac:chgData name="Scruel Tao" userId="5ea5c98d59b44d4b" providerId="LiveId" clId="{A52ED264-C864-416B-BFF4-46855FE833A0}" dt="2023-05-03T01:47:46.171" v="12606" actId="255"/>
          <ac:spMkLst>
            <pc:docMk/>
            <pc:sldMk cId="3519437269" sldId="279"/>
            <ac:spMk id="3" creationId="{0E2FC508-1AFD-A957-52F2-FA1DEF2A9D27}"/>
          </ac:spMkLst>
        </pc:spChg>
        <pc:spChg chg="add del mod ord">
          <ac:chgData name="Scruel Tao" userId="5ea5c98d59b44d4b" providerId="LiveId" clId="{A52ED264-C864-416B-BFF4-46855FE833A0}" dt="2023-04-29T17:47:25.726" v="11489" actId="478"/>
          <ac:spMkLst>
            <pc:docMk/>
            <pc:sldMk cId="3519437269" sldId="279"/>
            <ac:spMk id="4" creationId="{7602B225-A843-56AB-A603-4B1F45F184B8}"/>
          </ac:spMkLst>
        </pc:spChg>
        <pc:spChg chg="del">
          <ac:chgData name="Scruel Tao" userId="5ea5c98d59b44d4b" providerId="LiveId" clId="{A52ED264-C864-416B-BFF4-46855FE833A0}" dt="2023-04-26T01:45:48.941" v="6273" actId="478"/>
          <ac:spMkLst>
            <pc:docMk/>
            <pc:sldMk cId="3519437269" sldId="279"/>
            <ac:spMk id="4" creationId="{7A35A0B1-FAA8-4FE2-0D70-D1BEEF85BC39}"/>
          </ac:spMkLst>
        </pc:spChg>
        <pc:spChg chg="add del mod">
          <ac:chgData name="Scruel Tao" userId="5ea5c98d59b44d4b" providerId="LiveId" clId="{A52ED264-C864-416B-BFF4-46855FE833A0}" dt="2023-05-03T01:49:14.429" v="12609" actId="207"/>
          <ac:spMkLst>
            <pc:docMk/>
            <pc:sldMk cId="3519437269" sldId="279"/>
            <ac:spMk id="5" creationId="{B7A8CE03-6A77-60EC-056E-D7A0019640A3}"/>
          </ac:spMkLst>
        </pc:spChg>
        <pc:spChg chg="add del mod">
          <ac:chgData name="Scruel Tao" userId="5ea5c98d59b44d4b" providerId="LiveId" clId="{A52ED264-C864-416B-BFF4-46855FE833A0}" dt="2023-04-25T12:20:41.371" v="6104"/>
          <ac:spMkLst>
            <pc:docMk/>
            <pc:sldMk cId="3519437269" sldId="279"/>
            <ac:spMk id="5" creationId="{F10CC99B-5F39-3932-E05D-8EBA1C46B45C}"/>
          </ac:spMkLst>
        </pc:spChg>
        <pc:spChg chg="add del mod">
          <ac:chgData name="Scruel Tao" userId="5ea5c98d59b44d4b" providerId="LiveId" clId="{A52ED264-C864-416B-BFF4-46855FE833A0}" dt="2023-05-03T01:49:14.429" v="12609" actId="207"/>
          <ac:spMkLst>
            <pc:docMk/>
            <pc:sldMk cId="3519437269" sldId="279"/>
            <ac:spMk id="7" creationId="{12C899D8-51C5-D9B7-A323-E6EFE4AB5C33}"/>
          </ac:spMkLst>
        </pc:spChg>
      </pc:sldChg>
      <pc:sldChg chg="addSp delSp modSp new mod modTransition addAnim delAnim modAnim">
        <pc:chgData name="Scruel Tao" userId="5ea5c98d59b44d4b" providerId="LiveId" clId="{A52ED264-C864-416B-BFF4-46855FE833A0}" dt="2023-06-02T17:16:20.982" v="25249"/>
        <pc:sldMkLst>
          <pc:docMk/>
          <pc:sldMk cId="702299361" sldId="280"/>
        </pc:sldMkLst>
        <pc:spChg chg="mod">
          <ac:chgData name="Scruel Tao" userId="5ea5c98d59b44d4b" providerId="LiveId" clId="{A52ED264-C864-416B-BFF4-46855FE833A0}" dt="2023-04-26T02:18:49.221" v="7702" actId="2711"/>
          <ac:spMkLst>
            <pc:docMk/>
            <pc:sldMk cId="702299361" sldId="280"/>
            <ac:spMk id="2" creationId="{1A6CA93D-F9B6-0D87-ABFF-319100F92E38}"/>
          </ac:spMkLst>
        </pc:spChg>
        <pc:spChg chg="mod">
          <ac:chgData name="Scruel Tao" userId="5ea5c98d59b44d4b" providerId="LiveId" clId="{A52ED264-C864-416B-BFF4-46855FE833A0}" dt="2023-05-03T01:17:53.555" v="12426" actId="2711"/>
          <ac:spMkLst>
            <pc:docMk/>
            <pc:sldMk cId="702299361" sldId="280"/>
            <ac:spMk id="3" creationId="{0808D166-42A9-3BF9-B338-040B2E6E36FD}"/>
          </ac:spMkLst>
        </pc:spChg>
        <pc:spChg chg="del">
          <ac:chgData name="Scruel Tao" userId="5ea5c98d59b44d4b" providerId="LiveId" clId="{A52ED264-C864-416B-BFF4-46855FE833A0}" dt="2023-04-26T02:13:17.030" v="7601"/>
          <ac:spMkLst>
            <pc:docMk/>
            <pc:sldMk cId="702299361" sldId="280"/>
            <ac:spMk id="4" creationId="{A805B2AE-CDC2-73C7-3188-DDB0762CB43C}"/>
          </ac:spMkLst>
        </pc:spChg>
        <pc:spChg chg="add del mod">
          <ac:chgData name="Scruel Tao" userId="5ea5c98d59b44d4b" providerId="LiveId" clId="{A52ED264-C864-416B-BFF4-46855FE833A0}" dt="2023-06-02T17:16:20.982" v="25249"/>
          <ac:spMkLst>
            <pc:docMk/>
            <pc:sldMk cId="702299361" sldId="280"/>
            <ac:spMk id="5" creationId="{9AE2DB2E-82A3-4D81-4676-42EB63FB5242}"/>
          </ac:spMkLst>
        </pc:spChg>
        <pc:spChg chg="add del mod">
          <ac:chgData name="Scruel Tao" userId="5ea5c98d59b44d4b" providerId="LiveId" clId="{A52ED264-C864-416B-BFF4-46855FE833A0}" dt="2023-04-26T02:20:15.990" v="7867"/>
          <ac:spMkLst>
            <pc:docMk/>
            <pc:sldMk cId="702299361" sldId="280"/>
            <ac:spMk id="8" creationId="{F1ABE51A-162B-133E-1076-A854E0E84AEA}"/>
          </ac:spMkLst>
        </pc:spChg>
        <pc:spChg chg="add mod">
          <ac:chgData name="Scruel Tao" userId="5ea5c98d59b44d4b" providerId="LiveId" clId="{A52ED264-C864-416B-BFF4-46855FE833A0}" dt="2023-05-03T01:43:46.822" v="12564" actId="207"/>
          <ac:spMkLst>
            <pc:docMk/>
            <pc:sldMk cId="702299361" sldId="280"/>
            <ac:spMk id="13" creationId="{C495C2E8-93D3-68AB-D2D9-1A057B2322B0}"/>
          </ac:spMkLst>
        </pc:spChg>
        <pc:picChg chg="add del mod">
          <ac:chgData name="Scruel Tao" userId="5ea5c98d59b44d4b" providerId="LiveId" clId="{A52ED264-C864-416B-BFF4-46855FE833A0}" dt="2023-04-26T02:18:31.578" v="7691" actId="478"/>
          <ac:picMkLst>
            <pc:docMk/>
            <pc:sldMk cId="702299361" sldId="280"/>
            <ac:picMk id="6" creationId="{02C8FC4A-B68F-C0C3-AFB5-E16F23D8E0F2}"/>
          </ac:picMkLst>
        </pc:picChg>
        <pc:picChg chg="add del mod">
          <ac:chgData name="Scruel Tao" userId="5ea5c98d59b44d4b" providerId="LiveId" clId="{A52ED264-C864-416B-BFF4-46855FE833A0}" dt="2023-06-02T17:16:20.982" v="25249"/>
          <ac:picMkLst>
            <pc:docMk/>
            <pc:sldMk cId="702299361" sldId="280"/>
            <ac:picMk id="7" creationId="{892B7DE8-C757-27A5-D92F-D7E061F540FA}"/>
          </ac:picMkLst>
        </pc:picChg>
        <pc:picChg chg="add del mod">
          <ac:chgData name="Scruel Tao" userId="5ea5c98d59b44d4b" providerId="LiveId" clId="{A52ED264-C864-416B-BFF4-46855FE833A0}" dt="2023-06-02T17:16:20.309" v="25248" actId="478"/>
          <ac:picMkLst>
            <pc:docMk/>
            <pc:sldMk cId="702299361" sldId="280"/>
            <ac:picMk id="12" creationId="{53291C81-3826-1F88-D747-F2E1EE7A982E}"/>
          </ac:picMkLst>
        </pc:picChg>
      </pc:sldChg>
      <pc:sldChg chg="addSp delSp modSp new mod modTransition modClrScheme modAnim chgLayout modNotesTx">
        <pc:chgData name="Scruel Tao" userId="5ea5c98d59b44d4b" providerId="LiveId" clId="{A52ED264-C864-416B-BFF4-46855FE833A0}" dt="2023-06-02T17:18:40.839" v="25331" actId="20577"/>
        <pc:sldMkLst>
          <pc:docMk/>
          <pc:sldMk cId="3186260875" sldId="281"/>
        </pc:sldMkLst>
        <pc:spChg chg="mod ord">
          <ac:chgData name="Scruel Tao" userId="5ea5c98d59b44d4b" providerId="LiveId" clId="{A52ED264-C864-416B-BFF4-46855FE833A0}" dt="2023-04-26T02:26:37.011" v="8211" actId="700"/>
          <ac:spMkLst>
            <pc:docMk/>
            <pc:sldMk cId="3186260875" sldId="281"/>
            <ac:spMk id="2" creationId="{F0582636-ED20-77D2-2BCC-C26F92660B10}"/>
          </ac:spMkLst>
        </pc:spChg>
        <pc:spChg chg="del mod ord">
          <ac:chgData name="Scruel Tao" userId="5ea5c98d59b44d4b" providerId="LiveId" clId="{A52ED264-C864-416B-BFF4-46855FE833A0}" dt="2023-04-26T02:26:34.682" v="8210" actId="700"/>
          <ac:spMkLst>
            <pc:docMk/>
            <pc:sldMk cId="3186260875" sldId="281"/>
            <ac:spMk id="3" creationId="{B92167A7-C8F3-669A-21F2-69472FFD16E1}"/>
          </ac:spMkLst>
        </pc:spChg>
        <pc:spChg chg="del">
          <ac:chgData name="Scruel Tao" userId="5ea5c98d59b44d4b" providerId="LiveId" clId="{A52ED264-C864-416B-BFF4-46855FE833A0}" dt="2023-04-26T02:26:34.682" v="8210" actId="700"/>
          <ac:spMkLst>
            <pc:docMk/>
            <pc:sldMk cId="3186260875" sldId="281"/>
            <ac:spMk id="4" creationId="{1C750239-0CDB-6AA2-EEBF-EEE728094AD3}"/>
          </ac:spMkLst>
        </pc:spChg>
        <pc:spChg chg="add del mod ord">
          <ac:chgData name="Scruel Tao" userId="5ea5c98d59b44d4b" providerId="LiveId" clId="{A52ED264-C864-416B-BFF4-46855FE833A0}" dt="2023-04-26T02:26:37.011" v="8211" actId="700"/>
          <ac:spMkLst>
            <pc:docMk/>
            <pc:sldMk cId="3186260875" sldId="281"/>
            <ac:spMk id="5" creationId="{ADA271DD-A9D3-CF97-5764-0158529086A0}"/>
          </ac:spMkLst>
        </pc:spChg>
        <pc:spChg chg="add mod ord">
          <ac:chgData name="Scruel Tao" userId="5ea5c98d59b44d4b" providerId="LiveId" clId="{A52ED264-C864-416B-BFF4-46855FE833A0}" dt="2023-05-05T09:19:26.782" v="13984" actId="113"/>
          <ac:spMkLst>
            <pc:docMk/>
            <pc:sldMk cId="3186260875" sldId="281"/>
            <ac:spMk id="6" creationId="{F4CAFDCF-B7CC-B06D-482D-41AE86EE3CD7}"/>
          </ac:spMkLst>
        </pc:spChg>
        <pc:spChg chg="add mod">
          <ac:chgData name="Scruel Tao" userId="5ea5c98d59b44d4b" providerId="LiveId" clId="{A52ED264-C864-416B-BFF4-46855FE833A0}" dt="2023-06-02T17:17:03.472" v="25250" actId="1076"/>
          <ac:spMkLst>
            <pc:docMk/>
            <pc:sldMk cId="3186260875" sldId="281"/>
            <ac:spMk id="7" creationId="{DAC8D7C2-D106-D699-B038-D4F39DBE72A6}"/>
          </ac:spMkLst>
        </pc:spChg>
      </pc:sldChg>
      <pc:sldChg chg="addSp delSp modSp new mod modTransition modClrScheme modAnim chgLayout">
        <pc:chgData name="Scruel Tao" userId="5ea5c98d59b44d4b" providerId="LiveId" clId="{A52ED264-C864-416B-BFF4-46855FE833A0}" dt="2023-05-05T10:08:06.713" v="14519"/>
        <pc:sldMkLst>
          <pc:docMk/>
          <pc:sldMk cId="364430658" sldId="282"/>
        </pc:sldMkLst>
        <pc:spChg chg="mod ord">
          <ac:chgData name="Scruel Tao" userId="5ea5c98d59b44d4b" providerId="LiveId" clId="{A52ED264-C864-416B-BFF4-46855FE833A0}" dt="2023-04-25T07:08:51.925" v="2321" actId="700"/>
          <ac:spMkLst>
            <pc:docMk/>
            <pc:sldMk cId="364430658" sldId="282"/>
            <ac:spMk id="2" creationId="{1CBF67D3-549D-0623-7687-618F66C7933B}"/>
          </ac:spMkLst>
        </pc:spChg>
        <pc:spChg chg="del mod ord">
          <ac:chgData name="Scruel Tao" userId="5ea5c98d59b44d4b" providerId="LiveId" clId="{A52ED264-C864-416B-BFF4-46855FE833A0}" dt="2023-04-25T07:08:51.925" v="2321" actId="700"/>
          <ac:spMkLst>
            <pc:docMk/>
            <pc:sldMk cId="364430658" sldId="282"/>
            <ac:spMk id="3" creationId="{C0E164B7-8757-04CE-4135-380ABF639197}"/>
          </ac:spMkLst>
        </pc:spChg>
        <pc:spChg chg="del">
          <ac:chgData name="Scruel Tao" userId="5ea5c98d59b44d4b" providerId="LiveId" clId="{A52ED264-C864-416B-BFF4-46855FE833A0}" dt="2023-04-25T07:08:51.925" v="2321" actId="700"/>
          <ac:spMkLst>
            <pc:docMk/>
            <pc:sldMk cId="364430658" sldId="282"/>
            <ac:spMk id="4" creationId="{3B270372-FA97-071A-6337-44D49723F2B5}"/>
          </ac:spMkLst>
        </pc:spChg>
        <pc:spChg chg="add mod ord">
          <ac:chgData name="Scruel Tao" userId="5ea5c98d59b44d4b" providerId="LiveId" clId="{A52ED264-C864-416B-BFF4-46855FE833A0}" dt="2023-05-01T16:06:45.231" v="11920" actId="5793"/>
          <ac:spMkLst>
            <pc:docMk/>
            <pc:sldMk cId="364430658" sldId="282"/>
            <ac:spMk id="5" creationId="{27E734E7-DC50-2043-E0F4-ADDF97100AAB}"/>
          </ac:spMkLst>
        </pc:spChg>
      </pc:sldChg>
      <pc:sldChg chg="addSp delSp modSp add mod modTransition modClrScheme delAnim modAnim chgLayout modNotesTx">
        <pc:chgData name="Scruel Tao" userId="5ea5c98d59b44d4b" providerId="LiveId" clId="{A52ED264-C864-416B-BFF4-46855FE833A0}" dt="2023-06-02T16:57:21.766" v="24601"/>
        <pc:sldMkLst>
          <pc:docMk/>
          <pc:sldMk cId="415809756" sldId="283"/>
        </pc:sldMkLst>
        <pc:spChg chg="mod ord">
          <ac:chgData name="Scruel Tao" userId="5ea5c98d59b44d4b" providerId="LiveId" clId="{A52ED264-C864-416B-BFF4-46855FE833A0}" dt="2023-04-29T16:20:39.060" v="10772" actId="700"/>
          <ac:spMkLst>
            <pc:docMk/>
            <pc:sldMk cId="415809756" sldId="283"/>
            <ac:spMk id="2" creationId="{4FBE4A73-3BA7-D727-1BF6-ED190AFB83B8}"/>
          </ac:spMkLst>
        </pc:spChg>
        <pc:spChg chg="mod ord">
          <ac:chgData name="Scruel Tao" userId="5ea5c98d59b44d4b" providerId="LiveId" clId="{A52ED264-C864-416B-BFF4-46855FE833A0}" dt="2023-05-03T00:59:09.540" v="12282" actId="2711"/>
          <ac:spMkLst>
            <pc:docMk/>
            <pc:sldMk cId="415809756" sldId="283"/>
            <ac:spMk id="3" creationId="{D40615F3-DA1B-2324-DE1D-ECF24EF3269E}"/>
          </ac:spMkLst>
        </pc:spChg>
        <pc:spChg chg="add mod">
          <ac:chgData name="Scruel Tao" userId="5ea5c98d59b44d4b" providerId="LiveId" clId="{A52ED264-C864-416B-BFF4-46855FE833A0}" dt="2023-05-03T01:00:59.543" v="12304" actId="2711"/>
          <ac:spMkLst>
            <pc:docMk/>
            <pc:sldMk cId="415809756" sldId="283"/>
            <ac:spMk id="4" creationId="{C34E4A03-FE75-4444-DB53-E82120480A5C}"/>
          </ac:spMkLst>
        </pc:spChg>
        <pc:spChg chg="add mod">
          <ac:chgData name="Scruel Tao" userId="5ea5c98d59b44d4b" providerId="LiveId" clId="{A52ED264-C864-416B-BFF4-46855FE833A0}" dt="2023-04-29T16:21:34.352" v="10783" actId="1076"/>
          <ac:spMkLst>
            <pc:docMk/>
            <pc:sldMk cId="415809756" sldId="283"/>
            <ac:spMk id="6" creationId="{378AEB6A-C75C-F4B6-7C0C-B7CDC128A80A}"/>
          </ac:spMkLst>
        </pc:spChg>
        <pc:spChg chg="add del mod">
          <ac:chgData name="Scruel Tao" userId="5ea5c98d59b44d4b" providerId="LiveId" clId="{A52ED264-C864-416B-BFF4-46855FE833A0}" dt="2023-04-29T16:20:14.558" v="10769"/>
          <ac:spMkLst>
            <pc:docMk/>
            <pc:sldMk cId="415809756" sldId="283"/>
            <ac:spMk id="9" creationId="{BE339328-F9A8-099E-A3C1-CE224D5A17ED}"/>
          </ac:spMkLst>
        </pc:spChg>
        <pc:spChg chg="add del mod">
          <ac:chgData name="Scruel Tao" userId="5ea5c98d59b44d4b" providerId="LiveId" clId="{A52ED264-C864-416B-BFF4-46855FE833A0}" dt="2023-04-29T16:20:39.060" v="10772" actId="700"/>
          <ac:spMkLst>
            <pc:docMk/>
            <pc:sldMk cId="415809756" sldId="283"/>
            <ac:spMk id="13" creationId="{451D1FC1-FFF7-4686-0B95-EAEDFE6677CA}"/>
          </ac:spMkLst>
        </pc:spChg>
        <pc:picChg chg="add del mod">
          <ac:chgData name="Scruel Tao" userId="5ea5c98d59b44d4b" providerId="LiveId" clId="{A52ED264-C864-416B-BFF4-46855FE833A0}" dt="2023-04-29T16:21:26.482" v="10780" actId="478"/>
          <ac:picMkLst>
            <pc:docMk/>
            <pc:sldMk cId="415809756" sldId="283"/>
            <ac:picMk id="5" creationId="{9A43E0D0-B03A-37EF-E79B-39A967839BB0}"/>
          </ac:picMkLst>
        </pc:picChg>
        <pc:picChg chg="del mod">
          <ac:chgData name="Scruel Tao" userId="5ea5c98d59b44d4b" providerId="LiveId" clId="{A52ED264-C864-416B-BFF4-46855FE833A0}" dt="2023-04-29T16:20:13.532" v="10768" actId="478"/>
          <ac:picMkLst>
            <pc:docMk/>
            <pc:sldMk cId="415809756" sldId="283"/>
            <ac:picMk id="8" creationId="{84225E91-60AC-140D-2C47-0998D0DF44E5}"/>
          </ac:picMkLst>
        </pc:picChg>
        <pc:picChg chg="add del mod">
          <ac:chgData name="Scruel Tao" userId="5ea5c98d59b44d4b" providerId="LiveId" clId="{A52ED264-C864-416B-BFF4-46855FE833A0}" dt="2023-04-29T16:20:31.422" v="10771" actId="478"/>
          <ac:picMkLst>
            <pc:docMk/>
            <pc:sldMk cId="415809756" sldId="283"/>
            <ac:picMk id="11" creationId="{21CC0B73-CCC2-ACA9-FB71-9CCD574F5FE1}"/>
          </ac:picMkLst>
        </pc:picChg>
        <pc:picChg chg="add mod">
          <ac:chgData name="Scruel Tao" userId="5ea5c98d59b44d4b" providerId="LiveId" clId="{A52ED264-C864-416B-BFF4-46855FE833A0}" dt="2023-06-02T16:57:17.057" v="24600" actId="14826"/>
          <ac:picMkLst>
            <pc:docMk/>
            <pc:sldMk cId="415809756" sldId="283"/>
            <ac:picMk id="15" creationId="{DDFFE6A7-3C13-7D62-BBBF-0C300904EA59}"/>
          </ac:picMkLst>
        </pc:picChg>
        <pc:picChg chg="add mod">
          <ac:chgData name="Scruel Tao" userId="5ea5c98d59b44d4b" providerId="LiveId" clId="{A52ED264-C864-416B-BFF4-46855FE833A0}" dt="2023-06-02T16:56:39.381" v="24599" actId="14826"/>
          <ac:picMkLst>
            <pc:docMk/>
            <pc:sldMk cId="415809756" sldId="283"/>
            <ac:picMk id="17" creationId="{9D09364C-1A4F-AB58-2D81-4C4038A27E12}"/>
          </ac:picMkLst>
        </pc:picChg>
      </pc:sldChg>
      <pc:sldChg chg="addSp delSp modSp add mod modTransition modClrScheme modAnim chgLayout modNotesTx">
        <pc:chgData name="Scruel Tao" userId="5ea5c98d59b44d4b" providerId="LiveId" clId="{A52ED264-C864-416B-BFF4-46855FE833A0}" dt="2023-06-02T17:12:17.507" v="25234"/>
        <pc:sldMkLst>
          <pc:docMk/>
          <pc:sldMk cId="3719777542" sldId="284"/>
        </pc:sldMkLst>
        <pc:spChg chg="mod ord">
          <ac:chgData name="Scruel Tao" userId="5ea5c98d59b44d4b" providerId="LiveId" clId="{A52ED264-C864-416B-BFF4-46855FE833A0}" dt="2023-04-29T14:11:09.679" v="9021" actId="700"/>
          <ac:spMkLst>
            <pc:docMk/>
            <pc:sldMk cId="3719777542" sldId="284"/>
            <ac:spMk id="2" creationId="{4FBE4A73-3BA7-D727-1BF6-ED190AFB83B8}"/>
          </ac:spMkLst>
        </pc:spChg>
        <pc:spChg chg="mod ord">
          <ac:chgData name="Scruel Tao" userId="5ea5c98d59b44d4b" providerId="LiveId" clId="{A52ED264-C864-416B-BFF4-46855FE833A0}" dt="2023-05-03T00:59:13.653" v="12283" actId="2711"/>
          <ac:spMkLst>
            <pc:docMk/>
            <pc:sldMk cId="3719777542" sldId="284"/>
            <ac:spMk id="3" creationId="{D40615F3-DA1B-2324-DE1D-ECF24EF3269E}"/>
          </ac:spMkLst>
        </pc:spChg>
        <pc:spChg chg="del">
          <ac:chgData name="Scruel Tao" userId="5ea5c98d59b44d4b" providerId="LiveId" clId="{A52ED264-C864-416B-BFF4-46855FE833A0}" dt="2023-04-25T06:56:26.024" v="1652" actId="478"/>
          <ac:spMkLst>
            <pc:docMk/>
            <pc:sldMk cId="3719777542" sldId="284"/>
            <ac:spMk id="4" creationId="{C34E4A03-FE75-4444-DB53-E82120480A5C}"/>
          </ac:spMkLst>
        </pc:spChg>
        <pc:spChg chg="add del mod ord">
          <ac:chgData name="Scruel Tao" userId="5ea5c98d59b44d4b" providerId="LiveId" clId="{A52ED264-C864-416B-BFF4-46855FE833A0}" dt="2023-04-29T14:11:09.679" v="9021" actId="700"/>
          <ac:spMkLst>
            <pc:docMk/>
            <pc:sldMk cId="3719777542" sldId="284"/>
            <ac:spMk id="4" creationId="{CC6DDFF6-F4E0-95AE-7545-0B348B4978AD}"/>
          </ac:spMkLst>
        </pc:spChg>
        <pc:spChg chg="add del mod">
          <ac:chgData name="Scruel Tao" userId="5ea5c98d59b44d4b" providerId="LiveId" clId="{A52ED264-C864-416B-BFF4-46855FE833A0}" dt="2023-04-25T06:57:06.107" v="1660" actId="478"/>
          <ac:spMkLst>
            <pc:docMk/>
            <pc:sldMk cId="3719777542" sldId="284"/>
            <ac:spMk id="6" creationId="{EAA890CB-ECE6-0D96-6508-8C78413E6C12}"/>
          </ac:spMkLst>
        </pc:spChg>
        <pc:spChg chg="add del mod">
          <ac:chgData name="Scruel Tao" userId="5ea5c98d59b44d4b" providerId="LiveId" clId="{A52ED264-C864-416B-BFF4-46855FE833A0}" dt="2023-04-29T14:11:07.357" v="9020" actId="700"/>
          <ac:spMkLst>
            <pc:docMk/>
            <pc:sldMk cId="3719777542" sldId="284"/>
            <ac:spMk id="13" creationId="{EDBEE372-165F-F892-BF69-6F0BA9A1287C}"/>
          </ac:spMkLst>
        </pc:spChg>
        <pc:picChg chg="add mod">
          <ac:chgData name="Scruel Tao" userId="5ea5c98d59b44d4b" providerId="LiveId" clId="{A52ED264-C864-416B-BFF4-46855FE833A0}" dt="2023-06-02T16:59:42.282" v="24678" actId="1076"/>
          <ac:picMkLst>
            <pc:docMk/>
            <pc:sldMk cId="3719777542" sldId="284"/>
            <ac:picMk id="5" creationId="{B3D39F90-08B4-86C1-5806-CF3E19836A4C}"/>
          </ac:picMkLst>
        </pc:picChg>
        <pc:picChg chg="add del mod">
          <ac:chgData name="Scruel Tao" userId="5ea5c98d59b44d4b" providerId="LiveId" clId="{A52ED264-C864-416B-BFF4-46855FE833A0}" dt="2023-06-02T16:58:39.334" v="24602" actId="478"/>
          <ac:picMkLst>
            <pc:docMk/>
            <pc:sldMk cId="3719777542" sldId="284"/>
            <ac:picMk id="6" creationId="{9BEF0A0C-6093-A792-43F1-7BF6FFB4145D}"/>
          </ac:picMkLst>
        </pc:picChg>
        <pc:picChg chg="add del">
          <ac:chgData name="Scruel Tao" userId="5ea5c98d59b44d4b" providerId="LiveId" clId="{A52ED264-C864-416B-BFF4-46855FE833A0}" dt="2023-04-25T06:57:16.021" v="1665" actId="478"/>
          <ac:picMkLst>
            <pc:docMk/>
            <pc:sldMk cId="3719777542" sldId="284"/>
            <ac:picMk id="8" creationId="{84225E91-60AC-140D-2C47-0998D0DF44E5}"/>
          </ac:picMkLst>
        </pc:picChg>
        <pc:picChg chg="add del mod">
          <ac:chgData name="Scruel Tao" userId="5ea5c98d59b44d4b" providerId="LiveId" clId="{A52ED264-C864-416B-BFF4-46855FE833A0}" dt="2023-04-25T06:57:05.675" v="1659"/>
          <ac:picMkLst>
            <pc:docMk/>
            <pc:sldMk cId="3719777542" sldId="284"/>
            <ac:picMk id="9" creationId="{66FAD739-7794-BCFF-EFC9-067506E57805}"/>
          </ac:picMkLst>
        </pc:picChg>
        <pc:picChg chg="add del mod">
          <ac:chgData name="Scruel Tao" userId="5ea5c98d59b44d4b" providerId="LiveId" clId="{A52ED264-C864-416B-BFF4-46855FE833A0}" dt="2023-04-29T16:22:36.001" v="10790" actId="478"/>
          <ac:picMkLst>
            <pc:docMk/>
            <pc:sldMk cId="3719777542" sldId="284"/>
            <ac:picMk id="11" creationId="{C10CA5AF-59CC-557E-4F07-B93FA0839C53}"/>
          </ac:picMkLst>
        </pc:picChg>
      </pc:sldChg>
      <pc:sldChg chg="addSp delSp modSp add mod modTransition modClrScheme addAnim delAnim modAnim chgLayout">
        <pc:chgData name="Scruel Tao" userId="5ea5c98d59b44d4b" providerId="LiveId" clId="{A52ED264-C864-416B-BFF4-46855FE833A0}" dt="2023-05-06T20:05:55.717" v="19956"/>
        <pc:sldMkLst>
          <pc:docMk/>
          <pc:sldMk cId="1518569775" sldId="285"/>
        </pc:sldMkLst>
        <pc:spChg chg="mod ord">
          <ac:chgData name="Scruel Tao" userId="5ea5c98d59b44d4b" providerId="LiveId" clId="{A52ED264-C864-416B-BFF4-46855FE833A0}" dt="2023-04-25T10:44:02.239" v="4094" actId="700"/>
          <ac:spMkLst>
            <pc:docMk/>
            <pc:sldMk cId="1518569775" sldId="285"/>
            <ac:spMk id="2" creationId="{F185458B-21C1-8812-8C4A-8E125275CB72}"/>
          </ac:spMkLst>
        </pc:spChg>
        <pc:spChg chg="add del mod">
          <ac:chgData name="Scruel Tao" userId="5ea5c98d59b44d4b" providerId="LiveId" clId="{A52ED264-C864-416B-BFF4-46855FE833A0}" dt="2023-05-06T02:02:19.262" v="18151" actId="478"/>
          <ac:spMkLst>
            <pc:docMk/>
            <pc:sldMk cId="1518569775" sldId="285"/>
            <ac:spMk id="3" creationId="{849AA8BF-4944-AF40-EFC8-9741487FC95C}"/>
          </ac:spMkLst>
        </pc:spChg>
        <pc:spChg chg="del mod ord">
          <ac:chgData name="Scruel Tao" userId="5ea5c98d59b44d4b" providerId="LiveId" clId="{A52ED264-C864-416B-BFF4-46855FE833A0}" dt="2023-04-25T10:44:02.239" v="4094" actId="700"/>
          <ac:spMkLst>
            <pc:docMk/>
            <pc:sldMk cId="1518569775" sldId="285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5-06T02:07:51.449" v="18407" actId="21"/>
          <ac:spMkLst>
            <pc:docMk/>
            <pc:sldMk cId="1518569775" sldId="285"/>
            <ac:spMk id="4" creationId="{5A3B6D22-3F19-22E5-31BA-3B2E21DA9983}"/>
          </ac:spMkLst>
        </pc:spChg>
        <pc:spChg chg="add del mod">
          <ac:chgData name="Scruel Tao" userId="5ea5c98d59b44d4b" providerId="LiveId" clId="{A52ED264-C864-416B-BFF4-46855FE833A0}" dt="2023-04-25T10:44:02.239" v="4094" actId="700"/>
          <ac:spMkLst>
            <pc:docMk/>
            <pc:sldMk cId="1518569775" sldId="285"/>
            <ac:spMk id="5" creationId="{636CE3DC-0A40-0168-253B-C059A595ACE6}"/>
          </ac:spMkLst>
        </pc:spChg>
        <pc:spChg chg="add mod">
          <ac:chgData name="Scruel Tao" userId="5ea5c98d59b44d4b" providerId="LiveId" clId="{A52ED264-C864-416B-BFF4-46855FE833A0}" dt="2023-05-06T20:05:46.261" v="19955" actId="20577"/>
          <ac:spMkLst>
            <pc:docMk/>
            <pc:sldMk cId="1518569775" sldId="285"/>
            <ac:spMk id="5" creationId="{983A6874-5E59-38D4-24BC-09DDFE6CF3D6}"/>
          </ac:spMkLst>
        </pc:spChg>
        <pc:spChg chg="add mod ord">
          <ac:chgData name="Scruel Tao" userId="5ea5c98d59b44d4b" providerId="LiveId" clId="{A52ED264-C864-416B-BFF4-46855FE833A0}" dt="2023-05-06T02:24:14.916" v="19190" actId="115"/>
          <ac:spMkLst>
            <pc:docMk/>
            <pc:sldMk cId="1518569775" sldId="285"/>
            <ac:spMk id="7" creationId="{A9B43AD6-82F6-9229-7934-61F804DE83BB}"/>
          </ac:spMkLst>
        </pc:spChg>
        <pc:picChg chg="del">
          <ac:chgData name="Scruel Tao" userId="5ea5c98d59b44d4b" providerId="LiveId" clId="{A52ED264-C864-416B-BFF4-46855FE833A0}" dt="2023-04-25T10:43:35.762" v="4090" actId="478"/>
          <ac:picMkLst>
            <pc:docMk/>
            <pc:sldMk cId="1518569775" sldId="285"/>
            <ac:picMk id="6" creationId="{4A7B6FD7-F8D7-E297-80C8-1F6334025460}"/>
          </ac:picMkLst>
        </pc:picChg>
        <pc:picChg chg="add del mod">
          <ac:chgData name="Scruel Tao" userId="5ea5c98d59b44d4b" providerId="LiveId" clId="{A52ED264-C864-416B-BFF4-46855FE833A0}" dt="2023-04-25T10:58:47.885" v="4145" actId="22"/>
          <ac:picMkLst>
            <pc:docMk/>
            <pc:sldMk cId="1518569775" sldId="285"/>
            <ac:picMk id="9" creationId="{60E052F1-C920-88E7-F5DC-22AC2F934790}"/>
          </ac:picMkLst>
        </pc:picChg>
        <pc:picChg chg="add del mod">
          <ac:chgData name="Scruel Tao" userId="5ea5c98d59b44d4b" providerId="LiveId" clId="{A52ED264-C864-416B-BFF4-46855FE833A0}" dt="2023-05-05T09:36:00.067" v="14291" actId="478"/>
          <ac:picMkLst>
            <pc:docMk/>
            <pc:sldMk cId="1518569775" sldId="285"/>
            <ac:picMk id="11" creationId="{3F95E2B3-61C1-9CB4-C988-C807AAD143FC}"/>
          </ac:picMkLst>
        </pc:picChg>
        <pc:picChg chg="add del mod">
          <ac:chgData name="Scruel Tao" userId="5ea5c98d59b44d4b" providerId="LiveId" clId="{A52ED264-C864-416B-BFF4-46855FE833A0}" dt="2023-05-05T09:36:00.825" v="14292" actId="478"/>
          <ac:picMkLst>
            <pc:docMk/>
            <pc:sldMk cId="1518569775" sldId="285"/>
            <ac:picMk id="13" creationId="{845E4E5A-EBCB-057F-AF99-C573B6CBB722}"/>
          </ac:picMkLst>
        </pc:picChg>
      </pc:sldChg>
      <pc:sldChg chg="addSp delSp modSp add mod modTransition modClrScheme delAnim modAnim chgLayout modNotesTx">
        <pc:chgData name="Scruel Tao" userId="5ea5c98d59b44d4b" providerId="LiveId" clId="{A52ED264-C864-416B-BFF4-46855FE833A0}" dt="2023-05-05T15:16:08.943" v="17621"/>
        <pc:sldMkLst>
          <pc:docMk/>
          <pc:sldMk cId="957789139" sldId="286"/>
        </pc:sldMkLst>
        <pc:spChg chg="mod ord">
          <ac:chgData name="Scruel Tao" userId="5ea5c98d59b44d4b" providerId="LiveId" clId="{A52ED264-C864-416B-BFF4-46855FE833A0}" dt="2023-04-25T07:12:10.557" v="2434" actId="700"/>
          <ac:spMkLst>
            <pc:docMk/>
            <pc:sldMk cId="957789139" sldId="286"/>
            <ac:spMk id="2" creationId="{F185458B-21C1-8812-8C4A-8E125275CB72}"/>
          </ac:spMkLst>
        </pc:spChg>
        <pc:spChg chg="mod ord">
          <ac:chgData name="Scruel Tao" userId="5ea5c98d59b44d4b" providerId="LiveId" clId="{A52ED264-C864-416B-BFF4-46855FE833A0}" dt="2023-05-05T09:24:17.578" v="14018" actId="1076"/>
          <ac:spMkLst>
            <pc:docMk/>
            <pc:sldMk cId="957789139" sldId="286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5-05T08:44:06.135" v="13341" actId="21"/>
          <ac:spMkLst>
            <pc:docMk/>
            <pc:sldMk cId="957789139" sldId="286"/>
            <ac:spMk id="4" creationId="{38776CC9-4A36-9BF6-3140-87633D895BDA}"/>
          </ac:spMkLst>
        </pc:spChg>
        <pc:spChg chg="add del mod">
          <ac:chgData name="Scruel Tao" userId="5ea5c98d59b44d4b" providerId="LiveId" clId="{A52ED264-C864-416B-BFF4-46855FE833A0}" dt="2023-04-25T07:12:10.557" v="2434" actId="700"/>
          <ac:spMkLst>
            <pc:docMk/>
            <pc:sldMk cId="957789139" sldId="286"/>
            <ac:spMk id="5" creationId="{232E0743-1447-7794-0301-5481B05297C7}"/>
          </ac:spMkLst>
        </pc:spChg>
        <pc:spChg chg="add mod">
          <ac:chgData name="Scruel Tao" userId="5ea5c98d59b44d4b" providerId="LiveId" clId="{A52ED264-C864-416B-BFF4-46855FE833A0}" dt="2023-05-05T09:26:04.122" v="14038" actId="115"/>
          <ac:spMkLst>
            <pc:docMk/>
            <pc:sldMk cId="957789139" sldId="286"/>
            <ac:spMk id="5" creationId="{83888229-3A94-EC3F-F421-240309A6B915}"/>
          </ac:spMkLst>
        </pc:spChg>
        <pc:spChg chg="del">
          <ac:chgData name="Scruel Tao" userId="5ea5c98d59b44d4b" providerId="LiveId" clId="{A52ED264-C864-416B-BFF4-46855FE833A0}" dt="2023-04-29T15:30:53.766" v="9193" actId="478"/>
          <ac:spMkLst>
            <pc:docMk/>
            <pc:sldMk cId="957789139" sldId="286"/>
            <ac:spMk id="7" creationId="{D5745C28-765F-20B7-86F7-56F13041A872}"/>
          </ac:spMkLst>
        </pc:spChg>
        <pc:spChg chg="add mod">
          <ac:chgData name="Scruel Tao" userId="5ea5c98d59b44d4b" providerId="LiveId" clId="{A52ED264-C864-416B-BFF4-46855FE833A0}" dt="2023-05-05T09:24:00.349" v="14014" actId="1076"/>
          <ac:spMkLst>
            <pc:docMk/>
            <pc:sldMk cId="957789139" sldId="286"/>
            <ac:spMk id="10" creationId="{84AFDB5E-07E6-225D-D08D-1487DCDA2341}"/>
          </ac:spMkLst>
        </pc:spChg>
        <pc:spChg chg="add mod">
          <ac:chgData name="Scruel Tao" userId="5ea5c98d59b44d4b" providerId="LiveId" clId="{A52ED264-C864-416B-BFF4-46855FE833A0}" dt="2023-05-05T09:26:01.024" v="14037" actId="115"/>
          <ac:spMkLst>
            <pc:docMk/>
            <pc:sldMk cId="957789139" sldId="286"/>
            <ac:spMk id="12" creationId="{A711655D-4E5D-7CAE-9943-25E6834DDAA3}"/>
          </ac:spMkLst>
        </pc:spChg>
        <pc:spChg chg="add mod">
          <ac:chgData name="Scruel Tao" userId="5ea5c98d59b44d4b" providerId="LiveId" clId="{A52ED264-C864-416B-BFF4-46855FE833A0}" dt="2023-05-05T09:24:00.349" v="14014" actId="1076"/>
          <ac:spMkLst>
            <pc:docMk/>
            <pc:sldMk cId="957789139" sldId="286"/>
            <ac:spMk id="14" creationId="{CD988FB4-FD15-819E-05DA-5553577A79DD}"/>
          </ac:spMkLst>
        </pc:spChg>
        <pc:spChg chg="add mod">
          <ac:chgData name="Scruel Tao" userId="5ea5c98d59b44d4b" providerId="LiveId" clId="{A52ED264-C864-416B-BFF4-46855FE833A0}" dt="2023-05-05T09:24:00.349" v="14014" actId="1076"/>
          <ac:spMkLst>
            <pc:docMk/>
            <pc:sldMk cId="957789139" sldId="286"/>
            <ac:spMk id="16" creationId="{59666BD0-2638-2C60-C6D0-F7A59EC5BDA2}"/>
          </ac:spMkLst>
        </pc:spChg>
        <pc:picChg chg="add mod">
          <ac:chgData name="Scruel Tao" userId="5ea5c98d59b44d4b" providerId="LiveId" clId="{A52ED264-C864-416B-BFF4-46855FE833A0}" dt="2023-05-05T09:24:57.436" v="14024" actId="1076"/>
          <ac:picMkLst>
            <pc:docMk/>
            <pc:sldMk cId="957789139" sldId="286"/>
            <ac:picMk id="4" creationId="{55F2A7A2-E9B0-EB32-8964-A11426F94085}"/>
          </ac:picMkLst>
        </pc:picChg>
        <pc:picChg chg="del">
          <ac:chgData name="Scruel Tao" userId="5ea5c98d59b44d4b" providerId="LiveId" clId="{A52ED264-C864-416B-BFF4-46855FE833A0}" dt="2023-04-25T07:12:02.070" v="2433" actId="478"/>
          <ac:picMkLst>
            <pc:docMk/>
            <pc:sldMk cId="957789139" sldId="286"/>
            <ac:picMk id="6" creationId="{4A7B6FD7-F8D7-E297-80C8-1F6334025460}"/>
          </ac:picMkLst>
        </pc:picChg>
        <pc:picChg chg="add del mod">
          <ac:chgData name="Scruel Tao" userId="5ea5c98d59b44d4b" providerId="LiveId" clId="{A52ED264-C864-416B-BFF4-46855FE833A0}" dt="2023-05-05T08:46:35.257" v="13365" actId="21"/>
          <ac:picMkLst>
            <pc:docMk/>
            <pc:sldMk cId="957789139" sldId="286"/>
            <ac:picMk id="6" creationId="{DE4F9CA7-3226-6B4C-9973-EADBAC0087E3}"/>
          </ac:picMkLst>
        </pc:picChg>
        <pc:picChg chg="add mod">
          <ac:chgData name="Scruel Tao" userId="5ea5c98d59b44d4b" providerId="LiveId" clId="{A52ED264-C864-416B-BFF4-46855FE833A0}" dt="2023-05-05T09:24:00.349" v="14014" actId="1076"/>
          <ac:picMkLst>
            <pc:docMk/>
            <pc:sldMk cId="957789139" sldId="286"/>
            <ac:picMk id="8" creationId="{C9E14F0E-AB23-E967-FC20-3965EB7D3BFF}"/>
          </ac:picMkLst>
        </pc:picChg>
        <pc:picChg chg="add mod">
          <ac:chgData name="Scruel Tao" userId="5ea5c98d59b44d4b" providerId="LiveId" clId="{A52ED264-C864-416B-BFF4-46855FE833A0}" dt="2023-05-05T09:25:53.029" v="14036" actId="1076"/>
          <ac:picMkLst>
            <pc:docMk/>
            <pc:sldMk cId="957789139" sldId="286"/>
            <ac:picMk id="11" creationId="{9F0E737D-FE25-D7DA-FC92-B40747E4D071}"/>
          </ac:picMkLst>
        </pc:picChg>
        <pc:picChg chg="add mod">
          <ac:chgData name="Scruel Tao" userId="5ea5c98d59b44d4b" providerId="LiveId" clId="{A52ED264-C864-416B-BFF4-46855FE833A0}" dt="2023-05-05T09:24:00.349" v="14014" actId="1076"/>
          <ac:picMkLst>
            <pc:docMk/>
            <pc:sldMk cId="957789139" sldId="286"/>
            <ac:picMk id="13" creationId="{36774019-7D5D-E1B1-2D6E-E964CC9DA7BF}"/>
          </ac:picMkLst>
        </pc:picChg>
        <pc:picChg chg="add mod">
          <ac:chgData name="Scruel Tao" userId="5ea5c98d59b44d4b" providerId="LiveId" clId="{A52ED264-C864-416B-BFF4-46855FE833A0}" dt="2023-05-05T09:24:00.349" v="14014" actId="1076"/>
          <ac:picMkLst>
            <pc:docMk/>
            <pc:sldMk cId="957789139" sldId="286"/>
            <ac:picMk id="15" creationId="{3B4115BF-7425-D096-5926-43C3E37E903A}"/>
          </ac:picMkLst>
        </pc:picChg>
      </pc:sldChg>
      <pc:sldChg chg="addSp delSp modSp add mod modTransition modClrScheme delAnim modAnim chgLayout modNotesTx">
        <pc:chgData name="Scruel Tao" userId="5ea5c98d59b44d4b" providerId="LiveId" clId="{A52ED264-C864-416B-BFF4-46855FE833A0}" dt="2023-06-02T17:12:35.655" v="25239"/>
        <pc:sldMkLst>
          <pc:docMk/>
          <pc:sldMk cId="4280324219" sldId="287"/>
        </pc:sldMkLst>
        <pc:spChg chg="mod ord">
          <ac:chgData name="Scruel Tao" userId="5ea5c98d59b44d4b" providerId="LiveId" clId="{A52ED264-C864-416B-BFF4-46855FE833A0}" dt="2023-04-25T10:06:35.434" v="3666" actId="700"/>
          <ac:spMkLst>
            <pc:docMk/>
            <pc:sldMk cId="4280324219" sldId="287"/>
            <ac:spMk id="2" creationId="{F185458B-21C1-8812-8C4A-8E125275CB72}"/>
          </ac:spMkLst>
        </pc:spChg>
        <pc:spChg chg="add del mod ord">
          <ac:chgData name="Scruel Tao" userId="5ea5c98d59b44d4b" providerId="LiveId" clId="{A52ED264-C864-416B-BFF4-46855FE833A0}" dt="2023-05-03T01:03:14.784" v="12319" actId="2711"/>
          <ac:spMkLst>
            <pc:docMk/>
            <pc:sldMk cId="4280324219" sldId="287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4-25T09:48:31.326" v="3079"/>
          <ac:spMkLst>
            <pc:docMk/>
            <pc:sldMk cId="4280324219" sldId="287"/>
            <ac:spMk id="5" creationId="{32CBF604-0035-A720-E8CC-8ABDC947D336}"/>
          </ac:spMkLst>
        </pc:spChg>
        <pc:spChg chg="del">
          <ac:chgData name="Scruel Tao" userId="5ea5c98d59b44d4b" providerId="LiveId" clId="{A52ED264-C864-416B-BFF4-46855FE833A0}" dt="2023-04-25T09:51:10.545" v="3405" actId="478"/>
          <ac:spMkLst>
            <pc:docMk/>
            <pc:sldMk cId="4280324219" sldId="287"/>
            <ac:spMk id="7" creationId="{D5745C28-765F-20B7-86F7-56F13041A872}"/>
          </ac:spMkLst>
        </pc:spChg>
        <pc:spChg chg="add mod">
          <ac:chgData name="Scruel Tao" userId="5ea5c98d59b44d4b" providerId="LiveId" clId="{A52ED264-C864-416B-BFF4-46855FE833A0}" dt="2023-05-03T02:42:14.838" v="12612" actId="2711"/>
          <ac:spMkLst>
            <pc:docMk/>
            <pc:sldMk cId="4280324219" sldId="287"/>
            <ac:spMk id="12" creationId="{93B4ABB9-E705-6BBB-8DA4-4C34B918E355}"/>
          </ac:spMkLst>
        </pc:spChg>
        <pc:picChg chg="add del mod">
          <ac:chgData name="Scruel Tao" userId="5ea5c98d59b44d4b" providerId="LiveId" clId="{A52ED264-C864-416B-BFF4-46855FE833A0}" dt="2023-06-02T17:03:21.283" v="24740" actId="478"/>
          <ac:picMkLst>
            <pc:docMk/>
            <pc:sldMk cId="4280324219" sldId="287"/>
            <ac:picMk id="5" creationId="{1F01D92B-B650-F10E-D55D-A6526F04785A}"/>
          </ac:picMkLst>
        </pc:picChg>
        <pc:picChg chg="del">
          <ac:chgData name="Scruel Tao" userId="5ea5c98d59b44d4b" providerId="LiveId" clId="{A52ED264-C864-416B-BFF4-46855FE833A0}" dt="2023-04-25T09:46:48.865" v="3070" actId="478"/>
          <ac:picMkLst>
            <pc:docMk/>
            <pc:sldMk cId="4280324219" sldId="287"/>
            <ac:picMk id="6" creationId="{4A7B6FD7-F8D7-E297-80C8-1F6334025460}"/>
          </ac:picMkLst>
        </pc:picChg>
        <pc:picChg chg="add mod">
          <ac:chgData name="Scruel Tao" userId="5ea5c98d59b44d4b" providerId="LiveId" clId="{A52ED264-C864-416B-BFF4-46855FE833A0}" dt="2023-06-02T17:03:25.511" v="24742" actId="1076"/>
          <ac:picMkLst>
            <pc:docMk/>
            <pc:sldMk cId="4280324219" sldId="287"/>
            <ac:picMk id="7" creationId="{349B7289-5DAE-C676-7C73-994A6783125D}"/>
          </ac:picMkLst>
        </pc:picChg>
        <pc:picChg chg="add del mod">
          <ac:chgData name="Scruel Tao" userId="5ea5c98d59b44d4b" providerId="LiveId" clId="{A52ED264-C864-416B-BFF4-46855FE833A0}" dt="2023-04-25T09:48:30.439" v="3078"/>
          <ac:picMkLst>
            <pc:docMk/>
            <pc:sldMk cId="4280324219" sldId="287"/>
            <ac:picMk id="9" creationId="{A13500F4-09FE-D786-BFCB-1D5DB7E64D7B}"/>
          </ac:picMkLst>
        </pc:picChg>
        <pc:picChg chg="add del mod ord">
          <ac:chgData name="Scruel Tao" userId="5ea5c98d59b44d4b" providerId="LiveId" clId="{A52ED264-C864-416B-BFF4-46855FE833A0}" dt="2023-06-02T17:02:34.194" v="24737" actId="478"/>
          <ac:picMkLst>
            <pc:docMk/>
            <pc:sldMk cId="4280324219" sldId="287"/>
            <ac:picMk id="11" creationId="{539CAE6E-E474-14B3-9B27-94B9F2B5F88A}"/>
          </ac:picMkLst>
        </pc:picChg>
      </pc:sldChg>
      <pc:sldChg chg="addSp delSp modSp add mod modTransition modClrScheme delAnim modAnim chgLayout modNotesTx">
        <pc:chgData name="Scruel Tao" userId="5ea5c98d59b44d4b" providerId="LiveId" clId="{A52ED264-C864-416B-BFF4-46855FE833A0}" dt="2023-05-05T12:53:30.329" v="15580"/>
        <pc:sldMkLst>
          <pc:docMk/>
          <pc:sldMk cId="1424663978" sldId="288"/>
        </pc:sldMkLst>
        <pc:spChg chg="mod ord">
          <ac:chgData name="Scruel Tao" userId="5ea5c98d59b44d4b" providerId="LiveId" clId="{A52ED264-C864-416B-BFF4-46855FE833A0}" dt="2023-04-25T10:31:36.032" v="3867" actId="700"/>
          <ac:spMkLst>
            <pc:docMk/>
            <pc:sldMk cId="1424663978" sldId="288"/>
            <ac:spMk id="2" creationId="{F185458B-21C1-8812-8C4A-8E125275CB72}"/>
          </ac:spMkLst>
        </pc:spChg>
        <pc:spChg chg="mod ord">
          <ac:chgData name="Scruel Tao" userId="5ea5c98d59b44d4b" providerId="LiveId" clId="{A52ED264-C864-416B-BFF4-46855FE833A0}" dt="2023-05-03T01:03:46.616" v="12324" actId="2711"/>
          <ac:spMkLst>
            <pc:docMk/>
            <pc:sldMk cId="1424663978" sldId="288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4-25T09:54:08.145" v="3604" actId="700"/>
          <ac:spMkLst>
            <pc:docMk/>
            <pc:sldMk cId="1424663978" sldId="288"/>
            <ac:spMk id="5" creationId="{DCFF611D-1618-C126-387D-574758266729}"/>
          </ac:spMkLst>
        </pc:spChg>
        <pc:spChg chg="del">
          <ac:chgData name="Scruel Tao" userId="5ea5c98d59b44d4b" providerId="LiveId" clId="{A52ED264-C864-416B-BFF4-46855FE833A0}" dt="2023-04-25T09:54:11.985" v="3606" actId="478"/>
          <ac:spMkLst>
            <pc:docMk/>
            <pc:sldMk cId="1424663978" sldId="288"/>
            <ac:spMk id="7" creationId="{D5745C28-765F-20B7-86F7-56F13041A872}"/>
          </ac:spMkLst>
        </pc:spChg>
        <pc:spChg chg="add mod ord">
          <ac:chgData name="Scruel Tao" userId="5ea5c98d59b44d4b" providerId="LiveId" clId="{A52ED264-C864-416B-BFF4-46855FE833A0}" dt="2023-05-03T01:03:50.604" v="12325" actId="2711"/>
          <ac:spMkLst>
            <pc:docMk/>
            <pc:sldMk cId="1424663978" sldId="288"/>
            <ac:spMk id="10" creationId="{2E81D991-B69C-CC7B-17C1-7C921A4C2280}"/>
          </ac:spMkLst>
        </pc:spChg>
        <pc:spChg chg="add del">
          <ac:chgData name="Scruel Tao" userId="5ea5c98d59b44d4b" providerId="LiveId" clId="{A52ED264-C864-416B-BFF4-46855FE833A0}" dt="2023-04-25T10:37:33.883" v="3891" actId="22"/>
          <ac:spMkLst>
            <pc:docMk/>
            <pc:sldMk cId="1424663978" sldId="288"/>
            <ac:spMk id="14" creationId="{42038AE2-55F7-72CA-BFB6-1D3094BEC3B7}"/>
          </ac:spMkLst>
        </pc:spChg>
        <pc:spChg chg="add mod">
          <ac:chgData name="Scruel Tao" userId="5ea5c98d59b44d4b" providerId="LiveId" clId="{A52ED264-C864-416B-BFF4-46855FE833A0}" dt="2023-05-03T01:03:57.759" v="12326" actId="2711"/>
          <ac:spMkLst>
            <pc:docMk/>
            <pc:sldMk cId="1424663978" sldId="288"/>
            <ac:spMk id="19" creationId="{F484686C-30CB-10C2-2AAA-06C1523A3390}"/>
          </ac:spMkLst>
        </pc:spChg>
        <pc:spChg chg="add mod">
          <ac:chgData name="Scruel Tao" userId="5ea5c98d59b44d4b" providerId="LiveId" clId="{A52ED264-C864-416B-BFF4-46855FE833A0}" dt="2023-05-03T01:03:57.759" v="12326" actId="2711"/>
          <ac:spMkLst>
            <pc:docMk/>
            <pc:sldMk cId="1424663978" sldId="288"/>
            <ac:spMk id="20" creationId="{732FF3EF-D112-89A7-F22D-2DB01FE224BE}"/>
          </ac:spMkLst>
        </pc:spChg>
        <pc:picChg chg="add del">
          <ac:chgData name="Scruel Tao" userId="5ea5c98d59b44d4b" providerId="LiveId" clId="{A52ED264-C864-416B-BFF4-46855FE833A0}" dt="2023-04-30T12:44:26.980" v="11867" actId="22"/>
          <ac:picMkLst>
            <pc:docMk/>
            <pc:sldMk cId="1424663978" sldId="288"/>
            <ac:picMk id="5" creationId="{E38FD06D-18FA-3A6A-17E6-074C5226EB51}"/>
          </ac:picMkLst>
        </pc:picChg>
        <pc:picChg chg="del">
          <ac:chgData name="Scruel Tao" userId="5ea5c98d59b44d4b" providerId="LiveId" clId="{A52ED264-C864-416B-BFF4-46855FE833A0}" dt="2023-04-25T09:54:02.526" v="3603" actId="21"/>
          <ac:picMkLst>
            <pc:docMk/>
            <pc:sldMk cId="1424663978" sldId="288"/>
            <ac:picMk id="6" creationId="{4A7B6FD7-F8D7-E297-80C8-1F6334025460}"/>
          </ac:picMkLst>
        </pc:picChg>
        <pc:picChg chg="add del mod">
          <ac:chgData name="Scruel Tao" userId="5ea5c98d59b44d4b" providerId="LiveId" clId="{A52ED264-C864-416B-BFF4-46855FE833A0}" dt="2023-04-25T10:57:27.227" v="4129" actId="478"/>
          <ac:picMkLst>
            <pc:docMk/>
            <pc:sldMk cId="1424663978" sldId="288"/>
            <ac:picMk id="9" creationId="{38CFCFD1-143A-A550-285A-3C4A85318692}"/>
          </ac:picMkLst>
        </pc:picChg>
        <pc:picChg chg="add del mod">
          <ac:chgData name="Scruel Tao" userId="5ea5c98d59b44d4b" providerId="LiveId" clId="{A52ED264-C864-416B-BFF4-46855FE833A0}" dt="2023-04-25T10:33:11.488" v="3873" actId="21"/>
          <ac:picMkLst>
            <pc:docMk/>
            <pc:sldMk cId="1424663978" sldId="288"/>
            <ac:picMk id="12" creationId="{6DE5E66C-D3E3-2A17-34B4-D166B3E3DD66}"/>
          </ac:picMkLst>
        </pc:picChg>
        <pc:picChg chg="add del mod">
          <ac:chgData name="Scruel Tao" userId="5ea5c98d59b44d4b" providerId="LiveId" clId="{A52ED264-C864-416B-BFF4-46855FE833A0}" dt="2023-04-25T10:39:27.310" v="3894" actId="478"/>
          <ac:picMkLst>
            <pc:docMk/>
            <pc:sldMk cId="1424663978" sldId="288"/>
            <ac:picMk id="16" creationId="{55AE7B43-B4CB-F7B4-364A-5104512BF176}"/>
          </ac:picMkLst>
        </pc:picChg>
        <pc:picChg chg="add del mod">
          <ac:chgData name="Scruel Tao" userId="5ea5c98d59b44d4b" providerId="LiveId" clId="{A52ED264-C864-416B-BFF4-46855FE833A0}" dt="2023-04-25T10:45:22.352" v="4109" actId="478"/>
          <ac:picMkLst>
            <pc:docMk/>
            <pc:sldMk cId="1424663978" sldId="288"/>
            <ac:picMk id="18" creationId="{D0C98E96-AB9D-405D-1A53-D187A009D700}"/>
          </ac:picMkLst>
        </pc:picChg>
        <pc:picChg chg="add mod">
          <ac:chgData name="Scruel Tao" userId="5ea5c98d59b44d4b" providerId="LiveId" clId="{A52ED264-C864-416B-BFF4-46855FE833A0}" dt="2023-05-05T08:36:54.089" v="13324" actId="14826"/>
          <ac:picMkLst>
            <pc:docMk/>
            <pc:sldMk cId="1424663978" sldId="288"/>
            <ac:picMk id="22" creationId="{1BE0FCC3-534D-2290-A953-EBAEA1DEDEE1}"/>
          </ac:picMkLst>
        </pc:picChg>
        <pc:picChg chg="add del mod">
          <ac:chgData name="Scruel Tao" userId="5ea5c98d59b44d4b" providerId="LiveId" clId="{A52ED264-C864-416B-BFF4-46855FE833A0}" dt="2023-04-25T10:53:56.901" v="4124" actId="21"/>
          <ac:picMkLst>
            <pc:docMk/>
            <pc:sldMk cId="1424663978" sldId="288"/>
            <ac:picMk id="24" creationId="{74412277-087F-3A2F-B56B-93A5472874A5}"/>
          </ac:picMkLst>
        </pc:picChg>
        <pc:picChg chg="add del mod">
          <ac:chgData name="Scruel Tao" userId="5ea5c98d59b44d4b" providerId="LiveId" clId="{A52ED264-C864-416B-BFF4-46855FE833A0}" dt="2023-04-25T10:54:04.888" v="4128" actId="22"/>
          <ac:picMkLst>
            <pc:docMk/>
            <pc:sldMk cId="1424663978" sldId="288"/>
            <ac:picMk id="26" creationId="{F56FBD18-88E5-3459-6200-F4CC06D8BF9E}"/>
          </ac:picMkLst>
        </pc:picChg>
        <pc:picChg chg="add mod">
          <ac:chgData name="Scruel Tao" userId="5ea5c98d59b44d4b" providerId="LiveId" clId="{A52ED264-C864-416B-BFF4-46855FE833A0}" dt="2023-05-05T08:37:09.543" v="13325" actId="14826"/>
          <ac:picMkLst>
            <pc:docMk/>
            <pc:sldMk cId="1424663978" sldId="288"/>
            <ac:picMk id="28" creationId="{4B55EE34-607A-4913-9478-49F9765EF308}"/>
          </ac:picMkLst>
        </pc:picChg>
      </pc:sldChg>
      <pc:sldChg chg="addSp delSp modSp add mod modTransition delAnim modAnim">
        <pc:chgData name="Scruel Tao" userId="5ea5c98d59b44d4b" providerId="LiveId" clId="{A52ED264-C864-416B-BFF4-46855FE833A0}" dt="2023-05-06T03:49:16.410" v="19500"/>
        <pc:sldMkLst>
          <pc:docMk/>
          <pc:sldMk cId="273786289" sldId="289"/>
        </pc:sldMkLst>
        <pc:spChg chg="mod">
          <ac:chgData name="Scruel Tao" userId="5ea5c98d59b44d4b" providerId="LiveId" clId="{A52ED264-C864-416B-BFF4-46855FE833A0}" dt="2023-04-25T07:05:01.285" v="2107" actId="20577"/>
          <ac:spMkLst>
            <pc:docMk/>
            <pc:sldMk cId="273786289" sldId="289"/>
            <ac:spMk id="2" creationId="{F185458B-21C1-8812-8C4A-8E125275CB72}"/>
          </ac:spMkLst>
        </pc:spChg>
        <pc:spChg chg="mod">
          <ac:chgData name="Scruel Tao" userId="5ea5c98d59b44d4b" providerId="LiveId" clId="{A52ED264-C864-416B-BFF4-46855FE833A0}" dt="2023-05-06T02:25:36.658" v="19214" actId="21"/>
          <ac:spMkLst>
            <pc:docMk/>
            <pc:sldMk cId="273786289" sldId="289"/>
            <ac:spMk id="3" creationId="{E5258D83-2939-73ED-E2C7-FA183D55387D}"/>
          </ac:spMkLst>
        </pc:spChg>
        <pc:spChg chg="add mod">
          <ac:chgData name="Scruel Tao" userId="5ea5c98d59b44d4b" providerId="LiveId" clId="{A52ED264-C864-416B-BFF4-46855FE833A0}" dt="2023-05-05T10:10:49.320" v="14530" actId="1076"/>
          <ac:spMkLst>
            <pc:docMk/>
            <pc:sldMk cId="273786289" sldId="289"/>
            <ac:spMk id="4" creationId="{27FE1ACA-D6E0-7023-3284-5F34F7B6B96C}"/>
          </ac:spMkLst>
        </pc:spChg>
        <pc:spChg chg="add mod">
          <ac:chgData name="Scruel Tao" userId="5ea5c98d59b44d4b" providerId="LiveId" clId="{A52ED264-C864-416B-BFF4-46855FE833A0}" dt="2023-05-05T09:40:59.203" v="14351" actId="115"/>
          <ac:spMkLst>
            <pc:docMk/>
            <pc:sldMk cId="273786289" sldId="289"/>
            <ac:spMk id="5" creationId="{DB9CD805-8022-EE10-EF3F-0030A53E6DD0}"/>
          </ac:spMkLst>
        </pc:spChg>
        <pc:spChg chg="add del mod">
          <ac:chgData name="Scruel Tao" userId="5ea5c98d59b44d4b" providerId="LiveId" clId="{A52ED264-C864-416B-BFF4-46855FE833A0}" dt="2023-04-25T11:32:02.045" v="4721"/>
          <ac:spMkLst>
            <pc:docMk/>
            <pc:sldMk cId="273786289" sldId="289"/>
            <ac:spMk id="9" creationId="{BF8C977A-A2C1-8D4C-AFE4-0D52DF6C794D}"/>
          </ac:spMkLst>
        </pc:spChg>
        <pc:spChg chg="add mod">
          <ac:chgData name="Scruel Tao" userId="5ea5c98d59b44d4b" providerId="LiveId" clId="{A52ED264-C864-416B-BFF4-46855FE833A0}" dt="2023-05-05T09:43:50.439" v="14382" actId="14100"/>
          <ac:spMkLst>
            <pc:docMk/>
            <pc:sldMk cId="273786289" sldId="289"/>
            <ac:spMk id="10" creationId="{0F43FF66-8114-12EE-1F50-5698AA221DA3}"/>
          </ac:spMkLst>
        </pc:spChg>
        <pc:picChg chg="add del mod">
          <ac:chgData name="Scruel Tao" userId="5ea5c98d59b44d4b" providerId="LiveId" clId="{A52ED264-C864-416B-BFF4-46855FE833A0}" dt="2023-05-05T09:40:06.826" v="14338" actId="21"/>
          <ac:picMkLst>
            <pc:docMk/>
            <pc:sldMk cId="273786289" sldId="289"/>
            <ac:picMk id="6" creationId="{397E8DE0-131D-7F91-E8AE-8B9FEC7E4F81}"/>
          </ac:picMkLst>
        </pc:picChg>
        <pc:picChg chg="del">
          <ac:chgData name="Scruel Tao" userId="5ea5c98d59b44d4b" providerId="LiveId" clId="{A52ED264-C864-416B-BFF4-46855FE833A0}" dt="2023-04-25T11:00:29.191" v="4169" actId="478"/>
          <ac:picMkLst>
            <pc:docMk/>
            <pc:sldMk cId="273786289" sldId="289"/>
            <ac:picMk id="6" creationId="{4A7B6FD7-F8D7-E297-80C8-1F6334025460}"/>
          </ac:picMkLst>
        </pc:picChg>
        <pc:picChg chg="add del mod">
          <ac:chgData name="Scruel Tao" userId="5ea5c98d59b44d4b" providerId="LiveId" clId="{A52ED264-C864-416B-BFF4-46855FE833A0}" dt="2023-04-29T15:37:50.661" v="9338" actId="478"/>
          <ac:picMkLst>
            <pc:docMk/>
            <pc:sldMk cId="273786289" sldId="289"/>
            <ac:picMk id="8" creationId="{20390703-19D6-1686-F25E-E2533D6982B4}"/>
          </ac:picMkLst>
        </pc:picChg>
      </pc:sldChg>
      <pc:sldChg chg="modSp add del mod">
        <pc:chgData name="Scruel Tao" userId="5ea5c98d59b44d4b" providerId="LiveId" clId="{A52ED264-C864-416B-BFF4-46855FE833A0}" dt="2023-04-25T11:15:33.297" v="4483" actId="47"/>
        <pc:sldMkLst>
          <pc:docMk/>
          <pc:sldMk cId="627040067" sldId="290"/>
        </pc:sldMkLst>
        <pc:spChg chg="mod">
          <ac:chgData name="Scruel Tao" userId="5ea5c98d59b44d4b" providerId="LiveId" clId="{A52ED264-C864-416B-BFF4-46855FE833A0}" dt="2023-04-25T07:06:09.261" v="2141" actId="2711"/>
          <ac:spMkLst>
            <pc:docMk/>
            <pc:sldMk cId="627040067" sldId="290"/>
            <ac:spMk id="2" creationId="{F185458B-21C1-8812-8C4A-8E125275CB72}"/>
          </ac:spMkLst>
        </pc:spChg>
        <pc:spChg chg="mod">
          <ac:chgData name="Scruel Tao" userId="5ea5c98d59b44d4b" providerId="LiveId" clId="{A52ED264-C864-416B-BFF4-46855FE833A0}" dt="2023-04-25T11:15:23.799" v="4480" actId="21"/>
          <ac:spMkLst>
            <pc:docMk/>
            <pc:sldMk cId="627040067" sldId="290"/>
            <ac:spMk id="3" creationId="{E5258D83-2939-73ED-E2C7-FA183D55387D}"/>
          </ac:spMkLst>
        </pc:spChg>
      </pc:sldChg>
      <pc:sldChg chg="addSp delSp modSp add mod modTransition modClrScheme addAnim delAnim modAnim chgLayout">
        <pc:chgData name="Scruel Tao" userId="5ea5c98d59b44d4b" providerId="LiveId" clId="{A52ED264-C864-416B-BFF4-46855FE833A0}" dt="2023-06-02T17:11:17.817" v="25220" actId="1076"/>
        <pc:sldMkLst>
          <pc:docMk/>
          <pc:sldMk cId="825750617" sldId="291"/>
        </pc:sldMkLst>
        <pc:spChg chg="mod ord">
          <ac:chgData name="Scruel Tao" userId="5ea5c98d59b44d4b" providerId="LiveId" clId="{A52ED264-C864-416B-BFF4-46855FE833A0}" dt="2023-04-29T16:06:02.783" v="10384" actId="700"/>
          <ac:spMkLst>
            <pc:docMk/>
            <pc:sldMk cId="825750617" sldId="291"/>
            <ac:spMk id="2" creationId="{F185458B-21C1-8812-8C4A-8E125275CB72}"/>
          </ac:spMkLst>
        </pc:spChg>
        <pc:spChg chg="mod ord">
          <ac:chgData name="Scruel Tao" userId="5ea5c98d59b44d4b" providerId="LiveId" clId="{A52ED264-C864-416B-BFF4-46855FE833A0}" dt="2023-04-29T17:37:30.208" v="11327" actId="20577"/>
          <ac:spMkLst>
            <pc:docMk/>
            <pc:sldMk cId="825750617" sldId="291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4-25T11:41:14.088" v="4845"/>
          <ac:spMkLst>
            <pc:docMk/>
            <pc:sldMk cId="825750617" sldId="291"/>
            <ac:spMk id="5" creationId="{17107313-7EF0-2A81-DC88-42CD995BDC95}"/>
          </ac:spMkLst>
        </pc:spChg>
        <pc:spChg chg="add mod">
          <ac:chgData name="Scruel Tao" userId="5ea5c98d59b44d4b" providerId="LiveId" clId="{A52ED264-C864-416B-BFF4-46855FE833A0}" dt="2023-05-03T14:31:26.045" v="12835" actId="1076"/>
          <ac:spMkLst>
            <pc:docMk/>
            <pc:sldMk cId="825750617" sldId="291"/>
            <ac:spMk id="13" creationId="{9357E5FA-4FA7-A3A2-3186-EA9716D08454}"/>
          </ac:spMkLst>
        </pc:spChg>
        <pc:picChg chg="add mod modCrop">
          <ac:chgData name="Scruel Tao" userId="5ea5c98d59b44d4b" providerId="LiveId" clId="{A52ED264-C864-416B-BFF4-46855FE833A0}" dt="2023-06-02T17:11:17.817" v="25220" actId="1076"/>
          <ac:picMkLst>
            <pc:docMk/>
            <pc:sldMk cId="825750617" sldId="291"/>
            <ac:picMk id="5" creationId="{503CC2E2-B4E7-DF2C-8EE4-A9EA3B0C1FC3}"/>
          </ac:picMkLst>
        </pc:picChg>
        <pc:picChg chg="del">
          <ac:chgData name="Scruel Tao" userId="5ea5c98d59b44d4b" providerId="LiveId" clId="{A52ED264-C864-416B-BFF4-46855FE833A0}" dt="2023-04-25T11:24:22.413" v="4658" actId="21"/>
          <ac:picMkLst>
            <pc:docMk/>
            <pc:sldMk cId="825750617" sldId="291"/>
            <ac:picMk id="6" creationId="{4A7B6FD7-F8D7-E297-80C8-1F6334025460}"/>
          </ac:picMkLst>
        </pc:picChg>
        <pc:picChg chg="add mod">
          <ac:chgData name="Scruel Tao" userId="5ea5c98d59b44d4b" providerId="LiveId" clId="{A52ED264-C864-416B-BFF4-46855FE833A0}" dt="2023-04-30T12:45:27.256" v="11873" actId="14826"/>
          <ac:picMkLst>
            <pc:docMk/>
            <pc:sldMk cId="825750617" sldId="291"/>
            <ac:picMk id="8" creationId="{A75173B0-1766-5F5C-6009-A4C71BD7E334}"/>
          </ac:picMkLst>
        </pc:picChg>
        <pc:picChg chg="add del mod ord">
          <ac:chgData name="Scruel Tao" userId="5ea5c98d59b44d4b" providerId="LiveId" clId="{A52ED264-C864-416B-BFF4-46855FE833A0}" dt="2023-06-02T17:11:05.286" v="25216" actId="478"/>
          <ac:picMkLst>
            <pc:docMk/>
            <pc:sldMk cId="825750617" sldId="291"/>
            <ac:picMk id="10" creationId="{2EE00133-0B0C-89D8-4B2E-B86D526BA705}"/>
          </ac:picMkLst>
        </pc:picChg>
        <pc:picChg chg="add del mod">
          <ac:chgData name="Scruel Tao" userId="5ea5c98d59b44d4b" providerId="LiveId" clId="{A52ED264-C864-416B-BFF4-46855FE833A0}" dt="2023-04-29T15:57:25.109" v="10103" actId="478"/>
          <ac:picMkLst>
            <pc:docMk/>
            <pc:sldMk cId="825750617" sldId="291"/>
            <ac:picMk id="12" creationId="{92CBFA88-E1B1-C1A8-3B90-B3CE2E73AB65}"/>
          </ac:picMkLst>
        </pc:picChg>
      </pc:sldChg>
      <pc:sldChg chg="modSp add del mod">
        <pc:chgData name="Scruel Tao" userId="5ea5c98d59b44d4b" providerId="LiveId" clId="{A52ED264-C864-416B-BFF4-46855FE833A0}" dt="2023-04-25T11:25:33.684" v="4674" actId="47"/>
        <pc:sldMkLst>
          <pc:docMk/>
          <pc:sldMk cId="1565782401" sldId="292"/>
        </pc:sldMkLst>
        <pc:spChg chg="mod">
          <ac:chgData name="Scruel Tao" userId="5ea5c98d59b44d4b" providerId="LiveId" clId="{A52ED264-C864-416B-BFF4-46855FE833A0}" dt="2023-04-25T07:06:45.345" v="2173" actId="20577"/>
          <ac:spMkLst>
            <pc:docMk/>
            <pc:sldMk cId="1565782401" sldId="292"/>
            <ac:spMk id="2" creationId="{F185458B-21C1-8812-8C4A-8E125275CB72}"/>
          </ac:spMkLst>
        </pc:spChg>
      </pc:sldChg>
      <pc:sldChg chg="addSp delSp modSp add del mod modTransition modClrScheme chgLayout">
        <pc:chgData name="Scruel Tao" userId="5ea5c98d59b44d4b" providerId="LiveId" clId="{A52ED264-C864-416B-BFF4-46855FE833A0}" dt="2023-05-05T13:07:58.917" v="15821" actId="47"/>
        <pc:sldMkLst>
          <pc:docMk/>
          <pc:sldMk cId="465235636" sldId="293"/>
        </pc:sldMkLst>
        <pc:spChg chg="mod ord">
          <ac:chgData name="Scruel Tao" userId="5ea5c98d59b44d4b" providerId="LiveId" clId="{A52ED264-C864-416B-BFF4-46855FE833A0}" dt="2023-04-29T15:02:04.393" v="9068" actId="700"/>
          <ac:spMkLst>
            <pc:docMk/>
            <pc:sldMk cId="465235636" sldId="293"/>
            <ac:spMk id="2" creationId="{F185458B-21C1-8812-8C4A-8E125275CB72}"/>
          </ac:spMkLst>
        </pc:spChg>
        <pc:spChg chg="mod ord">
          <ac:chgData name="Scruel Tao" userId="5ea5c98d59b44d4b" providerId="LiveId" clId="{A52ED264-C864-416B-BFF4-46855FE833A0}" dt="2023-05-03T14:32:00.266" v="12837" actId="21"/>
          <ac:spMkLst>
            <pc:docMk/>
            <pc:sldMk cId="465235636" sldId="293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4-29T15:02:04.393" v="9068" actId="700"/>
          <ac:spMkLst>
            <pc:docMk/>
            <pc:sldMk cId="465235636" sldId="293"/>
            <ac:spMk id="5" creationId="{1DEDEA70-2C5A-499D-3841-39E8A7777AE3}"/>
          </ac:spMkLst>
        </pc:spChg>
        <pc:spChg chg="add del mod">
          <ac:chgData name="Scruel Tao" userId="5ea5c98d59b44d4b" providerId="LiveId" clId="{A52ED264-C864-416B-BFF4-46855FE833A0}" dt="2023-04-29T16:10:05.754" v="10609" actId="478"/>
          <ac:spMkLst>
            <pc:docMk/>
            <pc:sldMk cId="465235636" sldId="293"/>
            <ac:spMk id="7" creationId="{4ED803BD-9589-EA83-4D2E-9101E9595DA0}"/>
          </ac:spMkLst>
        </pc:spChg>
        <pc:spChg chg="add del mod">
          <ac:chgData name="Scruel Tao" userId="5ea5c98d59b44d4b" providerId="LiveId" clId="{A52ED264-C864-416B-BFF4-46855FE833A0}" dt="2023-04-29T16:10:07.421" v="10610" actId="478"/>
          <ac:spMkLst>
            <pc:docMk/>
            <pc:sldMk cId="465235636" sldId="293"/>
            <ac:spMk id="8" creationId="{3E90E1B4-FEDC-6041-49DA-08BE1DD00E6E}"/>
          </ac:spMkLst>
        </pc:spChg>
        <pc:picChg chg="del">
          <ac:chgData name="Scruel Tao" userId="5ea5c98d59b44d4b" providerId="LiveId" clId="{A52ED264-C864-416B-BFF4-46855FE833A0}" dt="2023-04-25T11:47:58.706" v="4924" actId="478"/>
          <ac:picMkLst>
            <pc:docMk/>
            <pc:sldMk cId="465235636" sldId="293"/>
            <ac:picMk id="6" creationId="{4A7B6FD7-F8D7-E297-80C8-1F6334025460}"/>
          </ac:picMkLst>
        </pc:picChg>
      </pc:sldChg>
      <pc:sldChg chg="addSp delSp modSp add del mod modClrScheme addAnim delAnim modAnim chgLayout modNotesTx">
        <pc:chgData name="Scruel Tao" userId="5ea5c98d59b44d4b" providerId="LiveId" clId="{A52ED264-C864-416B-BFF4-46855FE833A0}" dt="2023-05-05T08:35:10.574" v="13323" actId="47"/>
        <pc:sldMkLst>
          <pc:docMk/>
          <pc:sldMk cId="347504115" sldId="294"/>
        </pc:sldMkLst>
        <pc:spChg chg="mod ord">
          <ac:chgData name="Scruel Tao" userId="5ea5c98d59b44d4b" providerId="LiveId" clId="{A52ED264-C864-416B-BFF4-46855FE833A0}" dt="2023-04-25T11:59:37.613" v="5346" actId="700"/>
          <ac:spMkLst>
            <pc:docMk/>
            <pc:sldMk cId="347504115" sldId="294"/>
            <ac:spMk id="2" creationId="{F185458B-21C1-8812-8C4A-8E125275CB72}"/>
          </ac:spMkLst>
        </pc:spChg>
        <pc:spChg chg="mod ord">
          <ac:chgData name="Scruel Tao" userId="5ea5c98d59b44d4b" providerId="LiveId" clId="{A52ED264-C864-416B-BFF4-46855FE833A0}" dt="2023-05-03T03:04:17.643" v="12712"/>
          <ac:spMkLst>
            <pc:docMk/>
            <pc:sldMk cId="347504115" sldId="294"/>
            <ac:spMk id="3" creationId="{E5258D83-2939-73ED-E2C7-FA183D55387D}"/>
          </ac:spMkLst>
        </pc:spChg>
        <pc:spChg chg="add mod">
          <ac:chgData name="Scruel Tao" userId="5ea5c98d59b44d4b" providerId="LiveId" clId="{A52ED264-C864-416B-BFF4-46855FE833A0}" dt="2023-05-03T14:45:41.970" v="12855" actId="14100"/>
          <ac:spMkLst>
            <pc:docMk/>
            <pc:sldMk cId="347504115" sldId="294"/>
            <ac:spMk id="4" creationId="{58381588-FA40-DE7C-E785-CF4E5A8F0DEF}"/>
          </ac:spMkLst>
        </pc:spChg>
        <pc:spChg chg="add del mod">
          <ac:chgData name="Scruel Tao" userId="5ea5c98d59b44d4b" providerId="LiveId" clId="{A52ED264-C864-416B-BFF4-46855FE833A0}" dt="2023-04-29T16:14:35.713" v="10715" actId="478"/>
          <ac:spMkLst>
            <pc:docMk/>
            <pc:sldMk cId="347504115" sldId="294"/>
            <ac:spMk id="4" creationId="{614885E4-066D-B7DF-EF83-F5D50FDD559A}"/>
          </ac:spMkLst>
        </pc:spChg>
        <pc:spChg chg="add del mod">
          <ac:chgData name="Scruel Tao" userId="5ea5c98d59b44d4b" providerId="LiveId" clId="{A52ED264-C864-416B-BFF4-46855FE833A0}" dt="2023-05-03T01:29:37.171" v="12483" actId="21"/>
          <ac:spMkLst>
            <pc:docMk/>
            <pc:sldMk cId="347504115" sldId="294"/>
            <ac:spMk id="5" creationId="{5220CE5A-4AA9-B33B-BC49-97C8E67A06A7}"/>
          </ac:spMkLst>
        </pc:spChg>
        <pc:spChg chg="add del mod">
          <ac:chgData name="Scruel Tao" userId="5ea5c98d59b44d4b" providerId="LiveId" clId="{A52ED264-C864-416B-BFF4-46855FE833A0}" dt="2023-04-25T11:59:37.613" v="5346" actId="700"/>
          <ac:spMkLst>
            <pc:docMk/>
            <pc:sldMk cId="347504115" sldId="294"/>
            <ac:spMk id="5" creationId="{7F221C19-1803-0CE8-B479-1ADE5D70830F}"/>
          </ac:spMkLst>
        </pc:spChg>
        <pc:spChg chg="add del mod">
          <ac:chgData name="Scruel Tao" userId="5ea5c98d59b44d4b" providerId="LiveId" clId="{A52ED264-C864-416B-BFF4-46855FE833A0}" dt="2023-05-04T10:00:56.196" v="12902" actId="947"/>
          <ac:spMkLst>
            <pc:docMk/>
            <pc:sldMk cId="347504115" sldId="294"/>
            <ac:spMk id="6" creationId="{D3FAB12C-4FC1-92EF-1229-0010B8AC2A7F}"/>
          </ac:spMkLst>
        </pc:spChg>
        <pc:spChg chg="add del">
          <ac:chgData name="Scruel Tao" userId="5ea5c98d59b44d4b" providerId="LiveId" clId="{A52ED264-C864-416B-BFF4-46855FE833A0}" dt="2023-04-25T12:00:06.111" v="5370" actId="22"/>
          <ac:spMkLst>
            <pc:docMk/>
            <pc:sldMk cId="347504115" sldId="294"/>
            <ac:spMk id="8" creationId="{4742F453-A412-DA52-D55A-5AB42135124B}"/>
          </ac:spMkLst>
        </pc:spChg>
        <pc:spChg chg="add del mod">
          <ac:chgData name="Scruel Tao" userId="5ea5c98d59b44d4b" providerId="LiveId" clId="{A52ED264-C864-416B-BFF4-46855FE833A0}" dt="2023-05-03T01:41:57.071" v="12546" actId="21"/>
          <ac:spMkLst>
            <pc:docMk/>
            <pc:sldMk cId="347504115" sldId="294"/>
            <ac:spMk id="9" creationId="{8DB30D19-0492-A220-777C-EBE6EC139690}"/>
          </ac:spMkLst>
        </pc:spChg>
        <pc:spChg chg="add del mod">
          <ac:chgData name="Scruel Tao" userId="5ea5c98d59b44d4b" providerId="LiveId" clId="{A52ED264-C864-416B-BFF4-46855FE833A0}" dt="2023-04-25T12:01:46.605" v="5407" actId="21"/>
          <ac:spMkLst>
            <pc:docMk/>
            <pc:sldMk cId="347504115" sldId="294"/>
            <ac:spMk id="10" creationId="{4FC0EA22-955F-1EEE-9E72-AC861E89D8D9}"/>
          </ac:spMkLst>
        </pc:spChg>
        <pc:spChg chg="add del mod">
          <ac:chgData name="Scruel Tao" userId="5ea5c98d59b44d4b" providerId="LiveId" clId="{A52ED264-C864-416B-BFF4-46855FE833A0}" dt="2023-04-25T12:05:34.831" v="5491" actId="478"/>
          <ac:spMkLst>
            <pc:docMk/>
            <pc:sldMk cId="347504115" sldId="294"/>
            <ac:spMk id="11" creationId="{FEF580C9-049C-2D31-9BF3-1D3B4FB58134}"/>
          </ac:spMkLst>
        </pc:spChg>
        <pc:spChg chg="add del mod">
          <ac:chgData name="Scruel Tao" userId="5ea5c98d59b44d4b" providerId="LiveId" clId="{A52ED264-C864-416B-BFF4-46855FE833A0}" dt="2023-04-25T12:11:09.129" v="5637" actId="478"/>
          <ac:spMkLst>
            <pc:docMk/>
            <pc:sldMk cId="347504115" sldId="294"/>
            <ac:spMk id="12" creationId="{C993F370-7C3A-32F6-08C4-6B4046AFA502}"/>
          </ac:spMkLst>
        </pc:spChg>
        <pc:spChg chg="add del mod">
          <ac:chgData name="Scruel Tao" userId="5ea5c98d59b44d4b" providerId="LiveId" clId="{A52ED264-C864-416B-BFF4-46855FE833A0}" dt="2023-05-03T01:41:56.760" v="12545" actId="21"/>
          <ac:spMkLst>
            <pc:docMk/>
            <pc:sldMk cId="347504115" sldId="294"/>
            <ac:spMk id="13" creationId="{A4F94033-655C-39EB-D2A4-BEE0FBDD72C3}"/>
          </ac:spMkLst>
        </pc:spChg>
        <pc:spChg chg="add del mod">
          <ac:chgData name="Scruel Tao" userId="5ea5c98d59b44d4b" providerId="LiveId" clId="{A52ED264-C864-416B-BFF4-46855FE833A0}" dt="2023-04-25T12:11:11.519" v="5638" actId="478"/>
          <ac:spMkLst>
            <pc:docMk/>
            <pc:sldMk cId="347504115" sldId="294"/>
            <ac:spMk id="14" creationId="{232476BF-0658-D66B-EEA8-2B73BF9E5B91}"/>
          </ac:spMkLst>
        </pc:spChg>
        <pc:picChg chg="del">
          <ac:chgData name="Scruel Tao" userId="5ea5c98d59b44d4b" providerId="LiveId" clId="{A52ED264-C864-416B-BFF4-46855FE833A0}" dt="2023-04-25T11:52:10.714" v="5036" actId="478"/>
          <ac:picMkLst>
            <pc:docMk/>
            <pc:sldMk cId="347504115" sldId="294"/>
            <ac:picMk id="6" creationId="{4A7B6FD7-F8D7-E297-80C8-1F6334025460}"/>
          </ac:picMkLst>
        </pc:picChg>
      </pc:sldChg>
      <pc:sldChg chg="addSp delSp modSp add mod modTransition delAnim modAnim">
        <pc:chgData name="Scruel Tao" userId="5ea5c98d59b44d4b" providerId="LiveId" clId="{A52ED264-C864-416B-BFF4-46855FE833A0}" dt="2023-06-02T17:15:49.807" v="25243"/>
        <pc:sldMkLst>
          <pc:docMk/>
          <pc:sldMk cId="39837669" sldId="295"/>
        </pc:sldMkLst>
        <pc:spChg chg="mod">
          <ac:chgData name="Scruel Tao" userId="5ea5c98d59b44d4b" providerId="LiveId" clId="{A52ED264-C864-416B-BFF4-46855FE833A0}" dt="2023-05-01T09:14:09.944" v="11915" actId="20577"/>
          <ac:spMkLst>
            <pc:docMk/>
            <pc:sldMk cId="39837669" sldId="295"/>
            <ac:spMk id="2" creationId="{BAD162F0-2175-84E9-2387-55F669162449}"/>
          </ac:spMkLst>
        </pc:spChg>
        <pc:spChg chg="mod">
          <ac:chgData name="Scruel Tao" userId="5ea5c98d59b44d4b" providerId="LiveId" clId="{A52ED264-C864-416B-BFF4-46855FE833A0}" dt="2023-06-02T15:41:38.372" v="24392" actId="20577"/>
          <ac:spMkLst>
            <pc:docMk/>
            <pc:sldMk cId="39837669" sldId="295"/>
            <ac:spMk id="3" creationId="{0E2FC508-1AFD-A957-52F2-FA1DEF2A9D27}"/>
          </ac:spMkLst>
        </pc:spChg>
        <pc:spChg chg="del">
          <ac:chgData name="Scruel Tao" userId="5ea5c98d59b44d4b" providerId="LiveId" clId="{A52ED264-C864-416B-BFF4-46855FE833A0}" dt="2023-04-26T01:54:32.714" v="6855"/>
          <ac:spMkLst>
            <pc:docMk/>
            <pc:sldMk cId="39837669" sldId="295"/>
            <ac:spMk id="4" creationId="{7A35A0B1-FAA8-4FE2-0D70-D1BEEF85BC39}"/>
          </ac:spMkLst>
        </pc:spChg>
        <pc:spChg chg="add mod">
          <ac:chgData name="Scruel Tao" userId="5ea5c98d59b44d4b" providerId="LiveId" clId="{A52ED264-C864-416B-BFF4-46855FE833A0}" dt="2023-05-03T00:48:10.087" v="12214" actId="207"/>
          <ac:spMkLst>
            <pc:docMk/>
            <pc:sldMk cId="39837669" sldId="295"/>
            <ac:spMk id="5" creationId="{25CCF694-956E-B3E1-FE61-1082F67DFF13}"/>
          </ac:spMkLst>
        </pc:spChg>
        <pc:spChg chg="add del mod">
          <ac:chgData name="Scruel Tao" userId="5ea5c98d59b44d4b" providerId="LiveId" clId="{A52ED264-C864-416B-BFF4-46855FE833A0}" dt="2023-06-02T17:15:49.807" v="25243"/>
          <ac:spMkLst>
            <pc:docMk/>
            <pc:sldMk cId="39837669" sldId="295"/>
            <ac:spMk id="6" creationId="{E325023E-F063-1990-D8ED-B201150D64F6}"/>
          </ac:spMkLst>
        </pc:spChg>
        <pc:picChg chg="add mod">
          <ac:chgData name="Scruel Tao" userId="5ea5c98d59b44d4b" providerId="LiveId" clId="{A52ED264-C864-416B-BFF4-46855FE833A0}" dt="2023-06-02T17:15:49.807" v="25243"/>
          <ac:picMkLst>
            <pc:docMk/>
            <pc:sldMk cId="39837669" sldId="295"/>
            <ac:picMk id="8" creationId="{2B6017BE-7645-63D4-65B1-FF9AB8668F22}"/>
          </ac:picMkLst>
        </pc:picChg>
        <pc:picChg chg="add del mod">
          <ac:chgData name="Scruel Tao" userId="5ea5c98d59b44d4b" providerId="LiveId" clId="{A52ED264-C864-416B-BFF4-46855FE833A0}" dt="2023-06-02T17:15:48.656" v="25242" actId="478"/>
          <ac:picMkLst>
            <pc:docMk/>
            <pc:sldMk cId="39837669" sldId="295"/>
            <ac:picMk id="9" creationId="{033A6BE9-18E6-2737-040B-53B37A8D0A61}"/>
          </ac:picMkLst>
        </pc:picChg>
      </pc:sldChg>
      <pc:sldChg chg="addSp delSp modSp add mod modTransition modClrScheme modAnim chgLayout">
        <pc:chgData name="Scruel Tao" userId="5ea5c98d59b44d4b" providerId="LiveId" clId="{A52ED264-C864-416B-BFF4-46855FE833A0}" dt="2023-05-05T10:08:06.713" v="14519"/>
        <pc:sldMkLst>
          <pc:docMk/>
          <pc:sldMk cId="236849016" sldId="296"/>
        </pc:sldMkLst>
        <pc:spChg chg="mod ord">
          <ac:chgData name="Scruel Tao" userId="5ea5c98d59b44d4b" providerId="LiveId" clId="{A52ED264-C864-416B-BFF4-46855FE833A0}" dt="2023-05-01T09:14:14.168" v="11917" actId="20577"/>
          <ac:spMkLst>
            <pc:docMk/>
            <pc:sldMk cId="236849016" sldId="296"/>
            <ac:spMk id="2" creationId="{BAD162F0-2175-84E9-2387-55F669162449}"/>
          </ac:spMkLst>
        </pc:spChg>
        <pc:spChg chg="mod ord">
          <ac:chgData name="Scruel Tao" userId="5ea5c98d59b44d4b" providerId="LiveId" clId="{A52ED264-C864-416B-BFF4-46855FE833A0}" dt="2023-05-03T03:06:15.978" v="12745" actId="113"/>
          <ac:spMkLst>
            <pc:docMk/>
            <pc:sldMk cId="236849016" sldId="296"/>
            <ac:spMk id="3" creationId="{0E2FC508-1AFD-A957-52F2-FA1DEF2A9D27}"/>
          </ac:spMkLst>
        </pc:spChg>
        <pc:spChg chg="add del">
          <ac:chgData name="Scruel Tao" userId="5ea5c98d59b44d4b" providerId="LiveId" clId="{A52ED264-C864-416B-BFF4-46855FE833A0}" dt="2023-04-29T17:51:09.183" v="11551" actId="700"/>
          <ac:spMkLst>
            <pc:docMk/>
            <pc:sldMk cId="236849016" sldId="296"/>
            <ac:spMk id="4" creationId="{7A35A0B1-FAA8-4FE2-0D70-D1BEEF85BC39}"/>
          </ac:spMkLst>
        </pc:spChg>
        <pc:spChg chg="add del mod">
          <ac:chgData name="Scruel Tao" userId="5ea5c98d59b44d4b" providerId="LiveId" clId="{A52ED264-C864-416B-BFF4-46855FE833A0}" dt="2023-04-26T01:58:45.717" v="7313"/>
          <ac:spMkLst>
            <pc:docMk/>
            <pc:sldMk cId="236849016" sldId="296"/>
            <ac:spMk id="5" creationId="{7AD18F46-B7F2-3084-AAF4-92DB23F70FF9}"/>
          </ac:spMkLst>
        </pc:spChg>
        <pc:spChg chg="add mod">
          <ac:chgData name="Scruel Tao" userId="5ea5c98d59b44d4b" providerId="LiveId" clId="{A52ED264-C864-416B-BFF4-46855FE833A0}" dt="2023-05-03T00:48:02.316" v="12213" actId="207"/>
          <ac:spMkLst>
            <pc:docMk/>
            <pc:sldMk cId="236849016" sldId="296"/>
            <ac:spMk id="6" creationId="{78761905-C749-F21B-E35E-6F0B3728179E}"/>
          </ac:spMkLst>
        </pc:spChg>
      </pc:sldChg>
      <pc:sldChg chg="addSp delSp modSp add mod modTransition modClrScheme delAnim modAnim chgLayout">
        <pc:chgData name="Scruel Tao" userId="5ea5c98d59b44d4b" providerId="LiveId" clId="{A52ED264-C864-416B-BFF4-46855FE833A0}" dt="2023-05-06T20:35:56.297" v="20002" actId="1076"/>
        <pc:sldMkLst>
          <pc:docMk/>
          <pc:sldMk cId="3894170435" sldId="297"/>
        </pc:sldMkLst>
        <pc:spChg chg="mod ord">
          <ac:chgData name="Scruel Tao" userId="5ea5c98d59b44d4b" providerId="LiveId" clId="{A52ED264-C864-416B-BFF4-46855FE833A0}" dt="2023-04-25T10:06:57.736" v="3671" actId="700"/>
          <ac:spMkLst>
            <pc:docMk/>
            <pc:sldMk cId="3894170435" sldId="297"/>
            <ac:spMk id="2" creationId="{F185458B-21C1-8812-8C4A-8E125275CB72}"/>
          </ac:spMkLst>
        </pc:spChg>
        <pc:spChg chg="mod ord">
          <ac:chgData name="Scruel Tao" userId="5ea5c98d59b44d4b" providerId="LiveId" clId="{A52ED264-C864-416B-BFF4-46855FE833A0}" dt="2023-05-03T01:03:39.458" v="12323" actId="2711"/>
          <ac:spMkLst>
            <pc:docMk/>
            <pc:sldMk cId="3894170435" sldId="297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4-25T10:06:57.736" v="3671" actId="700"/>
          <ac:spMkLst>
            <pc:docMk/>
            <pc:sldMk cId="3894170435" sldId="297"/>
            <ac:spMk id="5" creationId="{C2D1E582-C0A4-D91E-1FD9-6C457C7D8A3C}"/>
          </ac:spMkLst>
        </pc:spChg>
        <pc:picChg chg="add del mod">
          <ac:chgData name="Scruel Tao" userId="5ea5c98d59b44d4b" providerId="LiveId" clId="{A52ED264-C864-416B-BFF4-46855FE833A0}" dt="2023-04-25T10:09:27.101" v="3682" actId="478"/>
          <ac:picMkLst>
            <pc:docMk/>
            <pc:sldMk cId="3894170435" sldId="297"/>
            <ac:picMk id="7" creationId="{69A131CF-3615-BD3F-FDCB-8AB8F435FEBE}"/>
          </ac:picMkLst>
        </pc:picChg>
        <pc:picChg chg="add del mod">
          <ac:chgData name="Scruel Tao" userId="5ea5c98d59b44d4b" providerId="LiveId" clId="{A52ED264-C864-416B-BFF4-46855FE833A0}" dt="2023-05-06T20:35:48.802" v="20000" actId="21"/>
          <ac:picMkLst>
            <pc:docMk/>
            <pc:sldMk cId="3894170435" sldId="297"/>
            <ac:picMk id="9" creationId="{07A47AB4-25B1-D525-1B83-54C076FA9386}"/>
          </ac:picMkLst>
        </pc:picChg>
        <pc:picChg chg="del">
          <ac:chgData name="Scruel Tao" userId="5ea5c98d59b44d4b" providerId="LiveId" clId="{A52ED264-C864-416B-BFF4-46855FE833A0}" dt="2023-04-25T10:06:21.683" v="3664" actId="478"/>
          <ac:picMkLst>
            <pc:docMk/>
            <pc:sldMk cId="3894170435" sldId="297"/>
            <ac:picMk id="11" creationId="{539CAE6E-E474-14B3-9B27-94B9F2B5F88A}"/>
          </ac:picMkLst>
        </pc:picChg>
        <pc:picChg chg="add mod">
          <ac:chgData name="Scruel Tao" userId="5ea5c98d59b44d4b" providerId="LiveId" clId="{A52ED264-C864-416B-BFF4-46855FE833A0}" dt="2023-05-06T20:35:56.297" v="20002" actId="1076"/>
          <ac:picMkLst>
            <pc:docMk/>
            <pc:sldMk cId="3894170435" sldId="297"/>
            <ac:picMk id="12" creationId="{E4E78D45-51A1-76F4-3AE8-DB8F8A502B57}"/>
          </ac:picMkLst>
        </pc:picChg>
        <pc:picChg chg="add del mod">
          <ac:chgData name="Scruel Tao" userId="5ea5c98d59b44d4b" providerId="LiveId" clId="{A52ED264-C864-416B-BFF4-46855FE833A0}" dt="2023-04-25T10:24:44.038" v="3764" actId="478"/>
          <ac:picMkLst>
            <pc:docMk/>
            <pc:sldMk cId="3894170435" sldId="297"/>
            <ac:picMk id="1026" creationId="{2D6D0B16-FB02-498F-1A69-6F51EB54CF97}"/>
          </ac:picMkLst>
        </pc:picChg>
      </pc:sldChg>
      <pc:sldChg chg="addSp delSp modSp add mod modTransition addAnim delAnim modAnim">
        <pc:chgData name="Scruel Tao" userId="5ea5c98d59b44d4b" providerId="LiveId" clId="{A52ED264-C864-416B-BFF4-46855FE833A0}" dt="2023-05-06T03:58:40.294" v="19517"/>
        <pc:sldMkLst>
          <pc:docMk/>
          <pc:sldMk cId="3790231914" sldId="298"/>
        </pc:sldMkLst>
        <pc:spChg chg="mod">
          <ac:chgData name="Scruel Tao" userId="5ea5c98d59b44d4b" providerId="LiveId" clId="{A52ED264-C864-416B-BFF4-46855FE833A0}" dt="2023-05-05T12:55:39.958" v="15585" actId="21"/>
          <ac:spMkLst>
            <pc:docMk/>
            <pc:sldMk cId="3790231914" sldId="298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5-05T10:33:35.794" v="14768" actId="21"/>
          <ac:spMkLst>
            <pc:docMk/>
            <pc:sldMk cId="3790231914" sldId="298"/>
            <ac:spMk id="4" creationId="{67FD3304-F8CD-9ECF-5D09-01F5E996BDF4}"/>
          </ac:spMkLst>
        </pc:spChg>
        <pc:spChg chg="add del mod">
          <ac:chgData name="Scruel Tao" userId="5ea5c98d59b44d4b" providerId="LiveId" clId="{A52ED264-C864-416B-BFF4-46855FE833A0}" dt="2023-05-05T10:33:43.288" v="14770" actId="21"/>
          <ac:spMkLst>
            <pc:docMk/>
            <pc:sldMk cId="3790231914" sldId="298"/>
            <ac:spMk id="5" creationId="{D3E476F2-30CD-4EC5-B768-FBF5067946A6}"/>
          </ac:spMkLst>
        </pc:spChg>
        <pc:spChg chg="del">
          <ac:chgData name="Scruel Tao" userId="5ea5c98d59b44d4b" providerId="LiveId" clId="{A52ED264-C864-416B-BFF4-46855FE833A0}" dt="2023-04-25T11:13:02" v="4396" actId="21"/>
          <ac:spMkLst>
            <pc:docMk/>
            <pc:sldMk cId="3790231914" sldId="298"/>
            <ac:spMk id="5" creationId="{DB9CD805-8022-EE10-EF3F-0030A53E6DD0}"/>
          </ac:spMkLst>
        </pc:spChg>
        <pc:spChg chg="add del mod">
          <ac:chgData name="Scruel Tao" userId="5ea5c98d59b44d4b" providerId="LiveId" clId="{A52ED264-C864-416B-BFF4-46855FE833A0}" dt="2023-04-25T11:14:38.627" v="4475" actId="22"/>
          <ac:spMkLst>
            <pc:docMk/>
            <pc:sldMk cId="3790231914" sldId="298"/>
            <ac:spMk id="6" creationId="{633EE068-549A-980E-A85E-EC403DF4554E}"/>
          </ac:spMkLst>
        </pc:spChg>
        <pc:spChg chg="add del mod">
          <ac:chgData name="Scruel Tao" userId="5ea5c98d59b44d4b" providerId="LiveId" clId="{A52ED264-C864-416B-BFF4-46855FE833A0}" dt="2023-05-05T10:33:34.425" v="14767" actId="21"/>
          <ac:spMkLst>
            <pc:docMk/>
            <pc:sldMk cId="3790231914" sldId="298"/>
            <ac:spMk id="6" creationId="{DE1DE8A6-B0F7-C505-06DF-01B87F0F572A}"/>
          </ac:spMkLst>
        </pc:spChg>
        <pc:spChg chg="add del mod">
          <ac:chgData name="Scruel Tao" userId="5ea5c98d59b44d4b" providerId="LiveId" clId="{A52ED264-C864-416B-BFF4-46855FE833A0}" dt="2023-05-05T10:31:56.265" v="14750" actId="478"/>
          <ac:spMkLst>
            <pc:docMk/>
            <pc:sldMk cId="3790231914" sldId="298"/>
            <ac:spMk id="8" creationId="{6A287CB5-1114-66FF-46E1-27A76D994120}"/>
          </ac:spMkLst>
        </pc:spChg>
        <pc:spChg chg="add del mod">
          <ac:chgData name="Scruel Tao" userId="5ea5c98d59b44d4b" providerId="LiveId" clId="{A52ED264-C864-416B-BFF4-46855FE833A0}" dt="2023-05-05T10:33:19.861" v="14762" actId="478"/>
          <ac:spMkLst>
            <pc:docMk/>
            <pc:sldMk cId="3790231914" sldId="298"/>
            <ac:spMk id="10" creationId="{926E3EEE-D1B4-722F-511F-684E4E12BD9A}"/>
          </ac:spMkLst>
        </pc:spChg>
        <pc:spChg chg="add mod">
          <ac:chgData name="Scruel Tao" userId="5ea5c98d59b44d4b" providerId="LiveId" clId="{A52ED264-C864-416B-BFF4-46855FE833A0}" dt="2023-05-05T10:33:51.271" v="14773" actId="21"/>
          <ac:spMkLst>
            <pc:docMk/>
            <pc:sldMk cId="3790231914" sldId="298"/>
            <ac:spMk id="11" creationId="{138FD69E-0390-8148-689A-D50F5A6016C8}"/>
          </ac:spMkLst>
        </pc:spChg>
        <pc:spChg chg="add mod">
          <ac:chgData name="Scruel Tao" userId="5ea5c98d59b44d4b" providerId="LiveId" clId="{A52ED264-C864-416B-BFF4-46855FE833A0}" dt="2023-05-05T10:33:38.556" v="14769"/>
          <ac:spMkLst>
            <pc:docMk/>
            <pc:sldMk cId="3790231914" sldId="298"/>
            <ac:spMk id="12" creationId="{FA314FBC-06F4-D106-B02A-955C2CF51E48}"/>
          </ac:spMkLst>
        </pc:spChg>
        <pc:spChg chg="add mod">
          <ac:chgData name="Scruel Tao" userId="5ea5c98d59b44d4b" providerId="LiveId" clId="{A52ED264-C864-416B-BFF4-46855FE833A0}" dt="2023-05-05T10:33:31.635" v="14766"/>
          <ac:spMkLst>
            <pc:docMk/>
            <pc:sldMk cId="3790231914" sldId="298"/>
            <ac:spMk id="13" creationId="{2CBFFF92-D1E1-8054-AEE6-B5B8B3A3F3FC}"/>
          </ac:spMkLst>
        </pc:spChg>
        <pc:spChg chg="add mod">
          <ac:chgData name="Scruel Tao" userId="5ea5c98d59b44d4b" providerId="LiveId" clId="{A52ED264-C864-416B-BFF4-46855FE833A0}" dt="2023-05-05T10:44:48.471" v="15082" actId="6549"/>
          <ac:spMkLst>
            <pc:docMk/>
            <pc:sldMk cId="3790231914" sldId="298"/>
            <ac:spMk id="14" creationId="{6BE5038D-1FE4-BE82-3305-D4E735E74AF4}"/>
          </ac:spMkLst>
        </pc:spChg>
        <pc:spChg chg="add del mod">
          <ac:chgData name="Scruel Tao" userId="5ea5c98d59b44d4b" providerId="LiveId" clId="{A52ED264-C864-416B-BFF4-46855FE833A0}" dt="2023-05-05T10:44:45.277" v="15080" actId="478"/>
          <ac:spMkLst>
            <pc:docMk/>
            <pc:sldMk cId="3790231914" sldId="298"/>
            <ac:spMk id="15" creationId="{23157117-DB5D-B41C-E710-5DBD0D0EDB71}"/>
          </ac:spMkLst>
        </pc:spChg>
        <pc:picChg chg="del">
          <ac:chgData name="Scruel Tao" userId="5ea5c98d59b44d4b" providerId="LiveId" clId="{A52ED264-C864-416B-BFF4-46855FE833A0}" dt="2023-04-25T11:12:58.766" v="4395" actId="21"/>
          <ac:picMkLst>
            <pc:docMk/>
            <pc:sldMk cId="3790231914" sldId="298"/>
            <ac:picMk id="8" creationId="{20390703-19D6-1686-F25E-E2533D6982B4}"/>
          </ac:picMkLst>
        </pc:picChg>
        <pc:picChg chg="add del mod ord">
          <ac:chgData name="Scruel Tao" userId="5ea5c98d59b44d4b" providerId="LiveId" clId="{A52ED264-C864-416B-BFF4-46855FE833A0}" dt="2023-05-05T10:31:52.636" v="14749" actId="21"/>
          <ac:picMkLst>
            <pc:docMk/>
            <pc:sldMk cId="3790231914" sldId="298"/>
            <ac:picMk id="9" creationId="{66C99AB7-6817-CC16-41E9-CBA3B0C49FE0}"/>
          </ac:picMkLst>
        </pc:picChg>
      </pc:sldChg>
      <pc:sldChg chg="addSp delSp modSp add mod modTransition delAnim modAnim">
        <pc:chgData name="Scruel Tao" userId="5ea5c98d59b44d4b" providerId="LiveId" clId="{A52ED264-C864-416B-BFF4-46855FE833A0}" dt="2023-06-02T17:11:58.798" v="25232"/>
        <pc:sldMkLst>
          <pc:docMk/>
          <pc:sldMk cId="606616015" sldId="299"/>
        </pc:sldMkLst>
        <pc:spChg chg="mod">
          <ac:chgData name="Scruel Tao" userId="5ea5c98d59b44d4b" providerId="LiveId" clId="{A52ED264-C864-416B-BFF4-46855FE833A0}" dt="2023-04-25T11:15:29.990" v="4482"/>
          <ac:spMkLst>
            <pc:docMk/>
            <pc:sldMk cId="606616015" sldId="299"/>
            <ac:spMk id="2" creationId="{F185458B-21C1-8812-8C4A-8E125275CB72}"/>
          </ac:spMkLst>
        </pc:spChg>
        <pc:spChg chg="mod">
          <ac:chgData name="Scruel Tao" userId="5ea5c98d59b44d4b" providerId="LiveId" clId="{A52ED264-C864-416B-BFF4-46855FE833A0}" dt="2023-06-02T17:08:41.399" v="25213" actId="20577"/>
          <ac:spMkLst>
            <pc:docMk/>
            <pc:sldMk cId="606616015" sldId="299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4-25T11:23:10.730" v="4639"/>
          <ac:spMkLst>
            <pc:docMk/>
            <pc:sldMk cId="606616015" sldId="299"/>
            <ac:spMk id="5" creationId="{028F4562-6590-7981-BC7E-F2361C221771}"/>
          </ac:spMkLst>
        </pc:spChg>
        <pc:spChg chg="add del mod">
          <ac:chgData name="Scruel Tao" userId="5ea5c98d59b44d4b" providerId="LiveId" clId="{A52ED264-C864-416B-BFF4-46855FE833A0}" dt="2023-04-29T16:26:45.501" v="10807"/>
          <ac:spMkLst>
            <pc:docMk/>
            <pc:sldMk cId="606616015" sldId="299"/>
            <ac:spMk id="5" creationId="{6B039327-060E-971E-4BC5-E90C19596768}"/>
          </ac:spMkLst>
        </pc:spChg>
        <pc:spChg chg="add del mod">
          <ac:chgData name="Scruel Tao" userId="5ea5c98d59b44d4b" providerId="LiveId" clId="{A52ED264-C864-416B-BFF4-46855FE833A0}" dt="2023-06-02T17:07:57.266" v="25176"/>
          <ac:spMkLst>
            <pc:docMk/>
            <pc:sldMk cId="606616015" sldId="299"/>
            <ac:spMk id="5" creationId="{819B11B4-FD87-0DCE-C929-51E8E16A3330}"/>
          </ac:spMkLst>
        </pc:spChg>
        <pc:spChg chg="add mod">
          <ac:chgData name="Scruel Tao" userId="5ea5c98d59b44d4b" providerId="LiveId" clId="{A52ED264-C864-416B-BFF4-46855FE833A0}" dt="2023-06-02T17:08:15.834" v="25182" actId="1076"/>
          <ac:spMkLst>
            <pc:docMk/>
            <pc:sldMk cId="606616015" sldId="299"/>
            <ac:spMk id="7" creationId="{C2ABD96C-163C-6D63-8E4A-E18002A6E7B6}"/>
          </ac:spMkLst>
        </pc:spChg>
        <pc:spChg chg="add del mod">
          <ac:chgData name="Scruel Tao" userId="5ea5c98d59b44d4b" providerId="LiveId" clId="{A52ED264-C864-416B-BFF4-46855FE833A0}" dt="2023-04-25T11:30:08.964" v="4691"/>
          <ac:spMkLst>
            <pc:docMk/>
            <pc:sldMk cId="606616015" sldId="299"/>
            <ac:spMk id="12" creationId="{6D2E471E-9461-EB42-27A6-BC0DDDFC8008}"/>
          </ac:spMkLst>
        </pc:spChg>
        <pc:spChg chg="add del mod">
          <ac:chgData name="Scruel Tao" userId="5ea5c98d59b44d4b" providerId="LiveId" clId="{A52ED264-C864-416B-BFF4-46855FE833A0}" dt="2023-04-25T11:36:00.773" v="4757"/>
          <ac:spMkLst>
            <pc:docMk/>
            <pc:sldMk cId="606616015" sldId="299"/>
            <ac:spMk id="16" creationId="{6675B3C2-C0FF-3908-315C-BB0C0A2C2614}"/>
          </ac:spMkLst>
        </pc:spChg>
        <pc:picChg chg="add del mod">
          <ac:chgData name="Scruel Tao" userId="5ea5c98d59b44d4b" providerId="LiveId" clId="{A52ED264-C864-416B-BFF4-46855FE833A0}" dt="2023-06-02T17:07:56.175" v="25175" actId="478"/>
          <ac:picMkLst>
            <pc:docMk/>
            <pc:sldMk cId="606616015" sldId="299"/>
            <ac:picMk id="8" creationId="{94362A7E-7109-4F37-73FE-BFEA66610C54}"/>
          </ac:picMkLst>
        </pc:picChg>
        <pc:picChg chg="del">
          <ac:chgData name="Scruel Tao" userId="5ea5c98d59b44d4b" providerId="LiveId" clId="{A52ED264-C864-416B-BFF4-46855FE833A0}" dt="2023-04-25T11:20:53.889" v="4622" actId="478"/>
          <ac:picMkLst>
            <pc:docMk/>
            <pc:sldMk cId="606616015" sldId="299"/>
            <ac:picMk id="9" creationId="{66C99AB7-6817-CC16-41E9-CBA3B0C49FE0}"/>
          </ac:picMkLst>
        </pc:picChg>
        <pc:picChg chg="add mod">
          <ac:chgData name="Scruel Tao" userId="5ea5c98d59b44d4b" providerId="LiveId" clId="{A52ED264-C864-416B-BFF4-46855FE833A0}" dt="2023-06-02T17:08:02.662" v="25178" actId="1076"/>
          <ac:picMkLst>
            <pc:docMk/>
            <pc:sldMk cId="606616015" sldId="299"/>
            <ac:picMk id="9" creationId="{77867425-5CF5-AB36-9223-1CDEBE8EDF39}"/>
          </ac:picMkLst>
        </pc:picChg>
        <pc:picChg chg="add del mod">
          <ac:chgData name="Scruel Tao" userId="5ea5c98d59b44d4b" providerId="LiveId" clId="{A52ED264-C864-416B-BFF4-46855FE833A0}" dt="2023-04-25T11:30:07.940" v="4690" actId="478"/>
          <ac:picMkLst>
            <pc:docMk/>
            <pc:sldMk cId="606616015" sldId="299"/>
            <ac:picMk id="10" creationId="{93489334-A9DD-A9FD-0126-D516DA8866E9}"/>
          </ac:picMkLst>
        </pc:picChg>
        <pc:picChg chg="add del mod">
          <ac:chgData name="Scruel Tao" userId="5ea5c98d59b44d4b" providerId="LiveId" clId="{A52ED264-C864-416B-BFF4-46855FE833A0}" dt="2023-04-25T11:35:59.902" v="4756" actId="478"/>
          <ac:picMkLst>
            <pc:docMk/>
            <pc:sldMk cId="606616015" sldId="299"/>
            <ac:picMk id="14" creationId="{F2A22AAC-AD20-C9FE-3ED1-EA6DC34DE72F}"/>
          </ac:picMkLst>
        </pc:picChg>
        <pc:picChg chg="add del mod">
          <ac:chgData name="Scruel Tao" userId="5ea5c98d59b44d4b" providerId="LiveId" clId="{A52ED264-C864-416B-BFF4-46855FE833A0}" dt="2023-04-29T16:26:41.700" v="10806" actId="478"/>
          <ac:picMkLst>
            <pc:docMk/>
            <pc:sldMk cId="606616015" sldId="299"/>
            <ac:picMk id="18" creationId="{98D7256A-F476-0BF5-856A-51D1DB6F4B5D}"/>
          </ac:picMkLst>
        </pc:picChg>
      </pc:sldChg>
      <pc:sldChg chg="addSp delSp modSp add del mod ord modTransition delAnim modAnim modNotesTx">
        <pc:chgData name="Scruel Tao" userId="5ea5c98d59b44d4b" providerId="LiveId" clId="{A52ED264-C864-416B-BFF4-46855FE833A0}" dt="2023-05-05T10:49:06.379" v="15214" actId="47"/>
        <pc:sldMkLst>
          <pc:docMk/>
          <pc:sldMk cId="1569703756" sldId="300"/>
        </pc:sldMkLst>
        <pc:spChg chg="mod">
          <ac:chgData name="Scruel Tao" userId="5ea5c98d59b44d4b" providerId="LiveId" clId="{A52ED264-C864-416B-BFF4-46855FE833A0}" dt="2023-04-26T01:44:55.052" v="6261" actId="20577"/>
          <ac:spMkLst>
            <pc:docMk/>
            <pc:sldMk cId="1569703756" sldId="300"/>
            <ac:spMk id="2" creationId="{F185458B-21C1-8812-8C4A-8E125275CB72}"/>
          </ac:spMkLst>
        </pc:spChg>
        <pc:spChg chg="mod">
          <ac:chgData name="Scruel Tao" userId="5ea5c98d59b44d4b" providerId="LiveId" clId="{A52ED264-C864-416B-BFF4-46855FE833A0}" dt="2023-05-05T10:49:00.904" v="15213" actId="20577"/>
          <ac:spMkLst>
            <pc:docMk/>
            <pc:sldMk cId="1569703756" sldId="300"/>
            <ac:spMk id="3" creationId="{E5258D83-2939-73ED-E2C7-FA183D55387D}"/>
          </ac:spMkLst>
        </pc:spChg>
        <pc:spChg chg="add mod">
          <ac:chgData name="Scruel Tao" userId="5ea5c98d59b44d4b" providerId="LiveId" clId="{A52ED264-C864-416B-BFF4-46855FE833A0}" dt="2023-05-05T10:38:12.709" v="14838" actId="21"/>
          <ac:spMkLst>
            <pc:docMk/>
            <pc:sldMk cId="1569703756" sldId="300"/>
            <ac:spMk id="5" creationId="{CA8723DA-66E3-FA97-F8E5-9B2424B5A76B}"/>
          </ac:spMkLst>
        </pc:spChg>
        <pc:spChg chg="add mod">
          <ac:chgData name="Scruel Tao" userId="5ea5c98d59b44d4b" providerId="LiveId" clId="{A52ED264-C864-416B-BFF4-46855FE833A0}" dt="2023-05-05T10:39:13.149" v="14843" actId="1076"/>
          <ac:spMkLst>
            <pc:docMk/>
            <pc:sldMk cId="1569703756" sldId="300"/>
            <ac:spMk id="6" creationId="{C438EBE2-66EA-3528-6B96-4933BAA7C0BF}"/>
          </ac:spMkLst>
        </pc:spChg>
        <pc:spChg chg="mod">
          <ac:chgData name="Scruel Tao" userId="5ea5c98d59b44d4b" providerId="LiveId" clId="{A52ED264-C864-416B-BFF4-46855FE833A0}" dt="2023-05-03T01:22:46.041" v="12430" actId="207"/>
          <ac:spMkLst>
            <pc:docMk/>
            <pc:sldMk cId="1569703756" sldId="300"/>
            <ac:spMk id="7" creationId="{C2ABD96C-163C-6D63-8E4A-E18002A6E7B6}"/>
          </ac:spMkLst>
        </pc:spChg>
        <pc:spChg chg="add del mod">
          <ac:chgData name="Scruel Tao" userId="5ea5c98d59b44d4b" providerId="LiveId" clId="{A52ED264-C864-416B-BFF4-46855FE833A0}" dt="2023-04-29T15:55:58.770" v="10093" actId="478"/>
          <ac:spMkLst>
            <pc:docMk/>
            <pc:sldMk cId="1569703756" sldId="300"/>
            <ac:spMk id="8" creationId="{3F2FD597-568A-2581-0A07-0F2853C2C81E}"/>
          </ac:spMkLst>
        </pc:spChg>
        <pc:spChg chg="add mod">
          <ac:chgData name="Scruel Tao" userId="5ea5c98d59b44d4b" providerId="LiveId" clId="{A52ED264-C864-416B-BFF4-46855FE833A0}" dt="2023-05-05T10:39:13.149" v="14843" actId="1076"/>
          <ac:spMkLst>
            <pc:docMk/>
            <pc:sldMk cId="1569703756" sldId="300"/>
            <ac:spMk id="8" creationId="{9189C8FA-A73A-3DD9-F10B-30F013AF9F05}"/>
          </ac:spMkLst>
        </pc:spChg>
        <pc:spChg chg="add mod">
          <ac:chgData name="Scruel Tao" userId="5ea5c98d59b44d4b" providerId="LiveId" clId="{A52ED264-C864-416B-BFF4-46855FE833A0}" dt="2023-05-05T10:39:13.149" v="14843" actId="1076"/>
          <ac:spMkLst>
            <pc:docMk/>
            <pc:sldMk cId="1569703756" sldId="300"/>
            <ac:spMk id="9" creationId="{6A9C7AEC-B51A-D101-B822-176736E716B2}"/>
          </ac:spMkLst>
        </pc:spChg>
        <pc:spChg chg="add del mod">
          <ac:chgData name="Scruel Tao" userId="5ea5c98d59b44d4b" providerId="LiveId" clId="{A52ED264-C864-416B-BFF4-46855FE833A0}" dt="2023-04-29T15:55:58.385" v="10092"/>
          <ac:spMkLst>
            <pc:docMk/>
            <pc:sldMk cId="1569703756" sldId="300"/>
            <ac:spMk id="9" creationId="{9B3D511D-6181-D4DB-BE27-CBA60F77C2A8}"/>
          </ac:spMkLst>
        </pc:spChg>
        <pc:picChg chg="add del mod">
          <ac:chgData name="Scruel Tao" userId="5ea5c98d59b44d4b" providerId="LiveId" clId="{A52ED264-C864-416B-BFF4-46855FE833A0}" dt="2023-04-29T14:41:19.146" v="9064"/>
          <ac:picMkLst>
            <pc:docMk/>
            <pc:sldMk cId="1569703756" sldId="300"/>
            <ac:picMk id="4" creationId="{9AA6072B-D5DF-9EC5-8D9D-87ED18AF0EA3}"/>
          </ac:picMkLst>
        </pc:picChg>
        <pc:picChg chg="add del mod">
          <ac:chgData name="Scruel Tao" userId="5ea5c98d59b44d4b" providerId="LiveId" clId="{A52ED264-C864-416B-BFF4-46855FE833A0}" dt="2023-04-29T14:41:21.889" v="9067"/>
          <ac:picMkLst>
            <pc:docMk/>
            <pc:sldMk cId="1569703756" sldId="300"/>
            <ac:picMk id="5" creationId="{A88BBEBC-D716-0D9E-0675-60CE40011346}"/>
          </ac:picMkLst>
        </pc:picChg>
        <pc:picChg chg="add del mod">
          <ac:chgData name="Scruel Tao" userId="5ea5c98d59b44d4b" providerId="LiveId" clId="{A52ED264-C864-416B-BFF4-46855FE833A0}" dt="2023-05-05T10:38:12.709" v="14838" actId="21"/>
          <ac:picMkLst>
            <pc:docMk/>
            <pc:sldMk cId="1569703756" sldId="300"/>
            <ac:picMk id="14" creationId="{F2A22AAC-AD20-C9FE-3ED1-EA6DC34DE72F}"/>
          </ac:picMkLst>
        </pc:picChg>
      </pc:sldChg>
      <pc:sldChg chg="addSp delSp modSp add mod ord modTransition addAnim delAnim modAnim modNotesTx">
        <pc:chgData name="Scruel Tao" userId="5ea5c98d59b44d4b" providerId="LiveId" clId="{A52ED264-C864-416B-BFF4-46855FE833A0}" dt="2023-05-05T12:05:51.450" v="15539" actId="21"/>
        <pc:sldMkLst>
          <pc:docMk/>
          <pc:sldMk cId="831924916" sldId="301"/>
        </pc:sldMkLst>
        <pc:spChg chg="mod">
          <ac:chgData name="Scruel Tao" userId="5ea5c98d59b44d4b" providerId="LiveId" clId="{A52ED264-C864-416B-BFF4-46855FE833A0}" dt="2023-05-03T03:04:14.275" v="12711" actId="20577"/>
          <ac:spMkLst>
            <pc:docMk/>
            <pc:sldMk cId="831924916" sldId="301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5-05T08:33:07.420" v="13309" actId="14100"/>
          <ac:spMkLst>
            <pc:docMk/>
            <pc:sldMk cId="831924916" sldId="301"/>
            <ac:spMk id="4" creationId="{D51705FD-E7A7-4114-FD41-E5EBEE8FFAB4}"/>
          </ac:spMkLst>
        </pc:spChg>
        <pc:spChg chg="add del mod">
          <ac:chgData name="Scruel Tao" userId="5ea5c98d59b44d4b" providerId="LiveId" clId="{A52ED264-C864-416B-BFF4-46855FE833A0}" dt="2023-05-05T08:33:03.629" v="13308" actId="14100"/>
          <ac:spMkLst>
            <pc:docMk/>
            <pc:sldMk cId="831924916" sldId="301"/>
            <ac:spMk id="5" creationId="{4C9712A5-F289-0BC8-BDC6-3580783A31CE}"/>
          </ac:spMkLst>
        </pc:spChg>
        <pc:spChg chg="del">
          <ac:chgData name="Scruel Tao" userId="5ea5c98d59b44d4b" providerId="LiveId" clId="{A52ED264-C864-416B-BFF4-46855FE833A0}" dt="2023-04-25T12:11:34.673" v="5649" actId="478"/>
          <ac:spMkLst>
            <pc:docMk/>
            <pc:sldMk cId="831924916" sldId="301"/>
            <ac:spMk id="9" creationId="{8DB30D19-0492-A220-777C-EBE6EC139690}"/>
          </ac:spMkLst>
        </pc:spChg>
        <pc:spChg chg="add del mod">
          <ac:chgData name="Scruel Tao" userId="5ea5c98d59b44d4b" providerId="LiveId" clId="{A52ED264-C864-416B-BFF4-46855FE833A0}" dt="2023-05-03T01:28:42.695" v="12461" actId="21"/>
          <ac:spMkLst>
            <pc:docMk/>
            <pc:sldMk cId="831924916" sldId="301"/>
            <ac:spMk id="12" creationId="{C993F370-7C3A-32F6-08C4-6B4046AFA502}"/>
          </ac:spMkLst>
        </pc:spChg>
        <pc:spChg chg="del">
          <ac:chgData name="Scruel Tao" userId="5ea5c98d59b44d4b" providerId="LiveId" clId="{A52ED264-C864-416B-BFF4-46855FE833A0}" dt="2023-04-25T12:11:42.521" v="5652" actId="478"/>
          <ac:spMkLst>
            <pc:docMk/>
            <pc:sldMk cId="831924916" sldId="301"/>
            <ac:spMk id="13" creationId="{A4F94033-655C-39EB-D2A4-BEE0FBDD72C3}"/>
          </ac:spMkLst>
        </pc:spChg>
        <pc:spChg chg="add del mod">
          <ac:chgData name="Scruel Tao" userId="5ea5c98d59b44d4b" providerId="LiveId" clId="{A52ED264-C864-416B-BFF4-46855FE833A0}" dt="2023-05-03T01:28:43.147" v="12463" actId="478"/>
          <ac:spMkLst>
            <pc:docMk/>
            <pc:sldMk cId="831924916" sldId="301"/>
            <ac:spMk id="14" creationId="{232476BF-0658-D66B-EEA8-2B73BF9E5B91}"/>
          </ac:spMkLst>
        </pc:spChg>
        <pc:picChg chg="add del mod">
          <ac:chgData name="Scruel Tao" userId="5ea5c98d59b44d4b" providerId="LiveId" clId="{A52ED264-C864-416B-BFF4-46855FE833A0}" dt="2023-05-05T12:05:51.450" v="15539" actId="21"/>
          <ac:picMkLst>
            <pc:docMk/>
            <pc:sldMk cId="831924916" sldId="301"/>
            <ac:picMk id="6" creationId="{C5B77A7F-B5CA-766D-ADBB-BDCF3F9EC034}"/>
          </ac:picMkLst>
        </pc:picChg>
      </pc:sldChg>
      <pc:sldChg chg="addSp delSp modSp add mod modTransition modAnim">
        <pc:chgData name="Scruel Tao" userId="5ea5c98d59b44d4b" providerId="LiveId" clId="{A52ED264-C864-416B-BFF4-46855FE833A0}" dt="2023-05-09T09:48:09.856" v="20296" actId="20577"/>
        <pc:sldMkLst>
          <pc:docMk/>
          <pc:sldMk cId="1290607233" sldId="302"/>
        </pc:sldMkLst>
        <pc:spChg chg="mod">
          <ac:chgData name="Scruel Tao" userId="5ea5c98d59b44d4b" providerId="LiveId" clId="{A52ED264-C864-416B-BFF4-46855FE833A0}" dt="2023-05-09T09:48:09.856" v="20296" actId="20577"/>
          <ac:spMkLst>
            <pc:docMk/>
            <pc:sldMk cId="1290607233" sldId="302"/>
            <ac:spMk id="3" creationId="{E5258D83-2939-73ED-E2C7-FA183D55387D}"/>
          </ac:spMkLst>
        </pc:spChg>
        <pc:spChg chg="del">
          <ac:chgData name="Scruel Tao" userId="5ea5c98d59b44d4b" providerId="LiveId" clId="{A52ED264-C864-416B-BFF4-46855FE833A0}" dt="2023-04-25T12:11:53.190" v="5656" actId="478"/>
          <ac:spMkLst>
            <pc:docMk/>
            <pc:sldMk cId="1290607233" sldId="302"/>
            <ac:spMk id="12" creationId="{C993F370-7C3A-32F6-08C4-6B4046AFA502}"/>
          </ac:spMkLst>
        </pc:spChg>
        <pc:spChg chg="del">
          <ac:chgData name="Scruel Tao" userId="5ea5c98d59b44d4b" providerId="LiveId" clId="{A52ED264-C864-416B-BFF4-46855FE833A0}" dt="2023-04-25T12:11:54.505" v="5657" actId="478"/>
          <ac:spMkLst>
            <pc:docMk/>
            <pc:sldMk cId="1290607233" sldId="302"/>
            <ac:spMk id="14" creationId="{232476BF-0658-D66B-EEA8-2B73BF9E5B91}"/>
          </ac:spMkLst>
        </pc:spChg>
        <pc:picChg chg="add del mod">
          <ac:chgData name="Scruel Tao" userId="5ea5c98d59b44d4b" providerId="LiveId" clId="{A52ED264-C864-416B-BFF4-46855FE833A0}" dt="2023-04-25T12:15:28.298" v="6018"/>
          <ac:picMkLst>
            <pc:docMk/>
            <pc:sldMk cId="1290607233" sldId="302"/>
            <ac:picMk id="5" creationId="{6558D5DE-53FD-F22A-2E02-418ABBC36C93}"/>
          </ac:picMkLst>
        </pc:picChg>
        <pc:picChg chg="add del mod">
          <ac:chgData name="Scruel Tao" userId="5ea5c98d59b44d4b" providerId="LiveId" clId="{A52ED264-C864-416B-BFF4-46855FE833A0}" dt="2023-04-29T17:43:16.568" v="11428" actId="478"/>
          <ac:picMkLst>
            <pc:docMk/>
            <pc:sldMk cId="1290607233" sldId="302"/>
            <ac:picMk id="5" creationId="{C3322980-8996-328C-8B58-00DD556F72CC}"/>
          </ac:picMkLst>
        </pc:picChg>
        <pc:picChg chg="add del mod">
          <ac:chgData name="Scruel Tao" userId="5ea5c98d59b44d4b" providerId="LiveId" clId="{A52ED264-C864-416B-BFF4-46855FE833A0}" dt="2023-04-25T12:16:50.629" v="6025" actId="478"/>
          <ac:picMkLst>
            <pc:docMk/>
            <pc:sldMk cId="1290607233" sldId="302"/>
            <ac:picMk id="7" creationId="{D6CF3367-F04F-24FD-8486-4E317A1D7BBD}"/>
          </ac:picMkLst>
        </pc:picChg>
        <pc:picChg chg="add del mod">
          <ac:chgData name="Scruel Tao" userId="5ea5c98d59b44d4b" providerId="LiveId" clId="{A52ED264-C864-416B-BFF4-46855FE833A0}" dt="2023-04-25T12:18:34.944" v="6043" actId="478"/>
          <ac:picMkLst>
            <pc:docMk/>
            <pc:sldMk cId="1290607233" sldId="302"/>
            <ac:picMk id="9" creationId="{BE414C0B-5608-30B2-BDDC-07FBAE58E635}"/>
          </ac:picMkLst>
        </pc:picChg>
        <pc:picChg chg="add del mod">
          <ac:chgData name="Scruel Tao" userId="5ea5c98d59b44d4b" providerId="LiveId" clId="{A52ED264-C864-416B-BFF4-46855FE833A0}" dt="2023-04-29T15:04:25.364" v="9093" actId="478"/>
          <ac:picMkLst>
            <pc:docMk/>
            <pc:sldMk cId="1290607233" sldId="302"/>
            <ac:picMk id="11" creationId="{265E3673-718A-A487-F556-CE203352F89C}"/>
          </ac:picMkLst>
        </pc:picChg>
      </pc:sldChg>
      <pc:sldChg chg="addSp delSp modSp add mod modTransition addAnim delAnim modAnim modNotesTx">
        <pc:chgData name="Scruel Tao" userId="5ea5c98d59b44d4b" providerId="LiveId" clId="{A52ED264-C864-416B-BFF4-46855FE833A0}" dt="2023-05-05T10:08:06.713" v="14519"/>
        <pc:sldMkLst>
          <pc:docMk/>
          <pc:sldMk cId="2924596485" sldId="303"/>
        </pc:sldMkLst>
        <pc:spChg chg="mod">
          <ac:chgData name="Scruel Tao" userId="5ea5c98d59b44d4b" providerId="LiveId" clId="{A52ED264-C864-416B-BFF4-46855FE833A0}" dt="2023-04-26T02:21:58.188" v="7912" actId="20577"/>
          <ac:spMkLst>
            <pc:docMk/>
            <pc:sldMk cId="2924596485" sldId="303"/>
            <ac:spMk id="2" creationId="{1A6CA93D-F9B6-0D87-ABFF-319100F92E38}"/>
          </ac:spMkLst>
        </pc:spChg>
        <pc:spChg chg="del">
          <ac:chgData name="Scruel Tao" userId="5ea5c98d59b44d4b" providerId="LiveId" clId="{A52ED264-C864-416B-BFF4-46855FE833A0}" dt="2023-04-26T02:04:13.347" v="7368"/>
          <ac:spMkLst>
            <pc:docMk/>
            <pc:sldMk cId="2924596485" sldId="303"/>
            <ac:spMk id="3" creationId="{0808D166-42A9-3BF9-B338-040B2E6E36FD}"/>
          </ac:spMkLst>
        </pc:spChg>
        <pc:spChg chg="del">
          <ac:chgData name="Scruel Tao" userId="5ea5c98d59b44d4b" providerId="LiveId" clId="{A52ED264-C864-416B-BFF4-46855FE833A0}" dt="2023-04-26T02:06:45.238" v="7530"/>
          <ac:spMkLst>
            <pc:docMk/>
            <pc:sldMk cId="2924596485" sldId="303"/>
            <ac:spMk id="4" creationId="{A805B2AE-CDC2-73C7-3188-DDB0762CB43C}"/>
          </ac:spMkLst>
        </pc:spChg>
        <pc:spChg chg="add del mod">
          <ac:chgData name="Scruel Tao" userId="5ea5c98d59b44d4b" providerId="LiveId" clId="{A52ED264-C864-416B-BFF4-46855FE833A0}" dt="2023-04-26T02:13:40.519" v="7603"/>
          <ac:spMkLst>
            <pc:docMk/>
            <pc:sldMk cId="2924596485" sldId="303"/>
            <ac:spMk id="12" creationId="{7A14C519-EB2A-7BF5-9EAF-84CFD9ABC693}"/>
          </ac:spMkLst>
        </pc:spChg>
        <pc:spChg chg="add mod">
          <ac:chgData name="Scruel Tao" userId="5ea5c98d59b44d4b" providerId="LiveId" clId="{A52ED264-C864-416B-BFF4-46855FE833A0}" dt="2023-04-29T18:05:40.483" v="11857"/>
          <ac:spMkLst>
            <pc:docMk/>
            <pc:sldMk cId="2924596485" sldId="303"/>
            <ac:spMk id="15" creationId="{57FE4138-2E72-741D-3704-230F07C60B18}"/>
          </ac:spMkLst>
        </pc:spChg>
        <pc:spChg chg="add del mod">
          <ac:chgData name="Scruel Tao" userId="5ea5c98d59b44d4b" providerId="LiveId" clId="{A52ED264-C864-416B-BFF4-46855FE833A0}" dt="2023-04-26T02:22:14.388" v="7916"/>
          <ac:spMkLst>
            <pc:docMk/>
            <pc:sldMk cId="2924596485" sldId="303"/>
            <ac:spMk id="17" creationId="{BBD685E3-AA41-EBC5-00B1-0748DA11F233}"/>
          </ac:spMkLst>
        </pc:spChg>
        <pc:picChg chg="add del mod">
          <ac:chgData name="Scruel Tao" userId="5ea5c98d59b44d4b" providerId="LiveId" clId="{A52ED264-C864-416B-BFF4-46855FE833A0}" dt="2023-04-26T02:13:39.212" v="7602" actId="478"/>
          <ac:picMkLst>
            <pc:docMk/>
            <pc:sldMk cId="2924596485" sldId="303"/>
            <ac:picMk id="6" creationId="{0D87157E-D6C3-E9F7-355A-290E3743C94A}"/>
          </ac:picMkLst>
        </pc:picChg>
        <pc:picChg chg="add del mod">
          <ac:chgData name="Scruel Tao" userId="5ea5c98d59b44d4b" providerId="LiveId" clId="{A52ED264-C864-416B-BFF4-46855FE833A0}" dt="2023-04-26T02:22:01.193" v="7913" actId="21"/>
          <ac:picMkLst>
            <pc:docMk/>
            <pc:sldMk cId="2924596485" sldId="303"/>
            <ac:picMk id="8" creationId="{0AB7FCD8-1B7F-B89A-2A76-4F337C616815}"/>
          </ac:picMkLst>
        </pc:picChg>
        <pc:picChg chg="add del mod">
          <ac:chgData name="Scruel Tao" userId="5ea5c98d59b44d4b" providerId="LiveId" clId="{A52ED264-C864-416B-BFF4-46855FE833A0}" dt="2023-04-26T02:13:13.142" v="7600"/>
          <ac:picMkLst>
            <pc:docMk/>
            <pc:sldMk cId="2924596485" sldId="303"/>
            <ac:picMk id="10" creationId="{B547D58C-2E5D-1EE9-F355-ECFEA8562E39}"/>
          </ac:picMkLst>
        </pc:picChg>
        <pc:picChg chg="add del mod">
          <ac:chgData name="Scruel Tao" userId="5ea5c98d59b44d4b" providerId="LiveId" clId="{A52ED264-C864-416B-BFF4-46855FE833A0}" dt="2023-04-26T02:21:22.803" v="7882" actId="478"/>
          <ac:picMkLst>
            <pc:docMk/>
            <pc:sldMk cId="2924596485" sldId="303"/>
            <ac:picMk id="13" creationId="{CA330308-A970-3BD6-58A0-FB59B71AD924}"/>
          </ac:picMkLst>
        </pc:picChg>
        <pc:picChg chg="add del mod">
          <ac:chgData name="Scruel Tao" userId="5ea5c98d59b44d4b" providerId="LiveId" clId="{A52ED264-C864-416B-BFF4-46855FE833A0}" dt="2023-04-26T02:22:09.205" v="7915"/>
          <ac:picMkLst>
            <pc:docMk/>
            <pc:sldMk cId="2924596485" sldId="303"/>
            <ac:picMk id="1026" creationId="{D675D26B-42F5-A45E-A8F6-08D9991C775E}"/>
          </ac:picMkLst>
        </pc:picChg>
        <pc:picChg chg="add mod">
          <ac:chgData name="Scruel Tao" userId="5ea5c98d59b44d4b" providerId="LiveId" clId="{A52ED264-C864-416B-BFF4-46855FE833A0}" dt="2023-05-02T11:43:12.339" v="12087"/>
          <ac:picMkLst>
            <pc:docMk/>
            <pc:sldMk cId="2924596485" sldId="303"/>
            <ac:picMk id="1028" creationId="{28B94E41-B56F-8F83-B19A-F812B3802BFC}"/>
          </ac:picMkLst>
        </pc:picChg>
      </pc:sldChg>
      <pc:sldChg chg="modSp add mod ord modTransition modAnim">
        <pc:chgData name="Scruel Tao" userId="5ea5c98d59b44d4b" providerId="LiveId" clId="{A52ED264-C864-416B-BFF4-46855FE833A0}" dt="2023-05-06T20:38:19.905" v="20021"/>
        <pc:sldMkLst>
          <pc:docMk/>
          <pc:sldMk cId="285778957" sldId="304"/>
        </pc:sldMkLst>
        <pc:spChg chg="mod">
          <ac:chgData name="Scruel Tao" userId="5ea5c98d59b44d4b" providerId="LiveId" clId="{A52ED264-C864-416B-BFF4-46855FE833A0}" dt="2023-04-26T02:21:47.277" v="7910" actId="20577"/>
          <ac:spMkLst>
            <pc:docMk/>
            <pc:sldMk cId="285778957" sldId="304"/>
            <ac:spMk id="2" creationId="{1A6CA93D-F9B6-0D87-ABFF-319100F92E38}"/>
          </ac:spMkLst>
        </pc:spChg>
        <pc:picChg chg="mod">
          <ac:chgData name="Scruel Tao" userId="5ea5c98d59b44d4b" providerId="LiveId" clId="{A52ED264-C864-416B-BFF4-46855FE833A0}" dt="2023-05-02T11:32:57.890" v="12086"/>
          <ac:picMkLst>
            <pc:docMk/>
            <pc:sldMk cId="285778957" sldId="304"/>
            <ac:picMk id="13" creationId="{CA330308-A970-3BD6-58A0-FB59B71AD924}"/>
          </ac:picMkLst>
        </pc:picChg>
      </pc:sldChg>
      <pc:sldChg chg="modSp add mod modTransition">
        <pc:chgData name="Scruel Tao" userId="5ea5c98d59b44d4b" providerId="LiveId" clId="{A52ED264-C864-416B-BFF4-46855FE833A0}" dt="2023-05-05T10:08:06.713" v="14519"/>
        <pc:sldMkLst>
          <pc:docMk/>
          <pc:sldMk cId="2129434028" sldId="305"/>
        </pc:sldMkLst>
        <pc:spChg chg="mod">
          <ac:chgData name="Scruel Tao" userId="5ea5c98d59b44d4b" providerId="LiveId" clId="{A52ED264-C864-416B-BFF4-46855FE833A0}" dt="2023-05-03T00:56:12.612" v="12257" actId="2711"/>
          <ac:spMkLst>
            <pc:docMk/>
            <pc:sldMk cId="2129434028" sldId="305"/>
            <ac:spMk id="3" creationId="{AC7759D9-0BB4-08ED-8476-24F7D903D6DE}"/>
          </ac:spMkLst>
        </pc:spChg>
      </pc:sldChg>
      <pc:sldChg chg="addSp delSp modSp add del mod addAnim delAnim modAnim">
        <pc:chgData name="Scruel Tao" userId="5ea5c98d59b44d4b" providerId="LiveId" clId="{A52ED264-C864-416B-BFF4-46855FE833A0}" dt="2023-04-29T16:05:14.567" v="10380" actId="47"/>
        <pc:sldMkLst>
          <pc:docMk/>
          <pc:sldMk cId="417716813" sldId="306"/>
        </pc:sldMkLst>
        <pc:spChg chg="add del mod">
          <ac:chgData name="Scruel Tao" userId="5ea5c98d59b44d4b" providerId="LiveId" clId="{A52ED264-C864-416B-BFF4-46855FE833A0}" dt="2023-04-29T15:57:52.353" v="10110"/>
          <ac:spMkLst>
            <pc:docMk/>
            <pc:sldMk cId="417716813" sldId="306"/>
            <ac:spMk id="5" creationId="{3DBCD5CE-315F-35B6-126F-ACEFE8B22BF6}"/>
          </ac:spMkLst>
        </pc:spChg>
        <pc:picChg chg="add mod">
          <ac:chgData name="Scruel Tao" userId="5ea5c98d59b44d4b" providerId="LiveId" clId="{A52ED264-C864-416B-BFF4-46855FE833A0}" dt="2023-04-29T15:58:06.735" v="10113" actId="14100"/>
          <ac:picMkLst>
            <pc:docMk/>
            <pc:sldMk cId="417716813" sldId="306"/>
            <ac:picMk id="6" creationId="{306B0820-A0EE-6614-D68F-F174371439AF}"/>
          </ac:picMkLst>
        </pc:picChg>
        <pc:picChg chg="del">
          <ac:chgData name="Scruel Tao" userId="5ea5c98d59b44d4b" providerId="LiveId" clId="{A52ED264-C864-416B-BFF4-46855FE833A0}" dt="2023-04-29T15:57:22.668" v="10102" actId="478"/>
          <ac:picMkLst>
            <pc:docMk/>
            <pc:sldMk cId="417716813" sldId="306"/>
            <ac:picMk id="10" creationId="{2EE00133-0B0C-89D8-4B2E-B86D526BA705}"/>
          </ac:picMkLst>
        </pc:picChg>
        <pc:picChg chg="add del">
          <ac:chgData name="Scruel Tao" userId="5ea5c98d59b44d4b" providerId="LiveId" clId="{A52ED264-C864-416B-BFF4-46855FE833A0}" dt="2023-04-29T15:57:51.494" v="10109" actId="21"/>
          <ac:picMkLst>
            <pc:docMk/>
            <pc:sldMk cId="417716813" sldId="306"/>
            <ac:picMk id="12" creationId="{92CBFA88-E1B1-C1A8-3B90-B3CE2E73AB65}"/>
          </ac:picMkLst>
        </pc:picChg>
      </pc:sldChg>
      <pc:sldChg chg="addSp delSp modSp add mod modTransition delAnim modAnim modNotesTx">
        <pc:chgData name="Scruel Tao" userId="5ea5c98d59b44d4b" providerId="LiveId" clId="{A52ED264-C864-416B-BFF4-46855FE833A0}" dt="2023-05-05T10:55:27.639" v="15453" actId="1076"/>
        <pc:sldMkLst>
          <pc:docMk/>
          <pc:sldMk cId="2339611380" sldId="307"/>
        </pc:sldMkLst>
        <pc:spChg chg="mod">
          <ac:chgData name="Scruel Tao" userId="5ea5c98d59b44d4b" providerId="LiveId" clId="{A52ED264-C864-416B-BFF4-46855FE833A0}" dt="2023-05-05T10:53:56.040" v="15421" actId="20577"/>
          <ac:spMkLst>
            <pc:docMk/>
            <pc:sldMk cId="2339611380" sldId="307"/>
            <ac:spMk id="3" creationId="{E5258D83-2939-73ED-E2C7-FA183D55387D}"/>
          </ac:spMkLst>
        </pc:spChg>
        <pc:spChg chg="add mod">
          <ac:chgData name="Scruel Tao" userId="5ea5c98d59b44d4b" providerId="LiveId" clId="{A52ED264-C864-416B-BFF4-46855FE833A0}" dt="2023-05-05T10:55:27.639" v="15453" actId="1076"/>
          <ac:spMkLst>
            <pc:docMk/>
            <pc:sldMk cId="2339611380" sldId="307"/>
            <ac:spMk id="4" creationId="{5E6DCA7F-1EEA-AB8F-B246-579D643AAC65}"/>
          </ac:spMkLst>
        </pc:spChg>
        <pc:spChg chg="add del mod">
          <ac:chgData name="Scruel Tao" userId="5ea5c98d59b44d4b" providerId="LiveId" clId="{A52ED264-C864-416B-BFF4-46855FE833A0}" dt="2023-04-29T16:04:17.287" v="10358"/>
          <ac:spMkLst>
            <pc:docMk/>
            <pc:sldMk cId="2339611380" sldId="307"/>
            <ac:spMk id="5" creationId="{93C9F62F-A30F-DEE9-786F-C2F590C4E96C}"/>
          </ac:spMkLst>
        </pc:spChg>
        <pc:spChg chg="add mod">
          <ac:chgData name="Scruel Tao" userId="5ea5c98d59b44d4b" providerId="LiveId" clId="{A52ED264-C864-416B-BFF4-46855FE833A0}" dt="2023-05-05T10:54:11.875" v="15434" actId="21"/>
          <ac:spMkLst>
            <pc:docMk/>
            <pc:sldMk cId="2339611380" sldId="307"/>
            <ac:spMk id="6" creationId="{A092F0AD-CC32-2092-61AC-4DD7439AA0C9}"/>
          </ac:spMkLst>
        </pc:spChg>
        <pc:spChg chg="del">
          <ac:chgData name="Scruel Tao" userId="5ea5c98d59b44d4b" providerId="LiveId" clId="{A52ED264-C864-416B-BFF4-46855FE833A0}" dt="2023-04-29T16:02:47.765" v="10281" actId="478"/>
          <ac:spMkLst>
            <pc:docMk/>
            <pc:sldMk cId="2339611380" sldId="307"/>
            <ac:spMk id="13" creationId="{9357E5FA-4FA7-A3A2-3186-EA9716D08454}"/>
          </ac:spMkLst>
        </pc:spChg>
        <pc:picChg chg="add del mod">
          <ac:chgData name="Scruel Tao" userId="5ea5c98d59b44d4b" providerId="LiveId" clId="{A52ED264-C864-416B-BFF4-46855FE833A0}" dt="2023-04-29T16:04:16.748" v="10357"/>
          <ac:picMkLst>
            <pc:docMk/>
            <pc:sldMk cId="2339611380" sldId="307"/>
            <ac:picMk id="6" creationId="{5B9B6385-FDE4-AD08-6BF6-9E84A132A462}"/>
          </ac:picMkLst>
        </pc:picChg>
        <pc:picChg chg="add del mod">
          <ac:chgData name="Scruel Tao" userId="5ea5c98d59b44d4b" providerId="LiveId" clId="{A52ED264-C864-416B-BFF4-46855FE833A0}" dt="2023-05-05T10:54:11.875" v="15434" actId="21"/>
          <ac:picMkLst>
            <pc:docMk/>
            <pc:sldMk cId="2339611380" sldId="307"/>
            <ac:picMk id="7" creationId="{BF517184-301C-347B-3961-E2D41F203E28}"/>
          </ac:picMkLst>
        </pc:picChg>
        <pc:picChg chg="del">
          <ac:chgData name="Scruel Tao" userId="5ea5c98d59b44d4b" providerId="LiveId" clId="{A52ED264-C864-416B-BFF4-46855FE833A0}" dt="2023-04-29T16:02:46.058" v="10280" actId="21"/>
          <ac:picMkLst>
            <pc:docMk/>
            <pc:sldMk cId="2339611380" sldId="307"/>
            <ac:picMk id="8" creationId="{A75173B0-1766-5F5C-6009-A4C71BD7E334}"/>
          </ac:picMkLst>
        </pc:picChg>
        <pc:picChg chg="add del mod">
          <ac:chgData name="Scruel Tao" userId="5ea5c98d59b44d4b" providerId="LiveId" clId="{A52ED264-C864-416B-BFF4-46855FE833A0}" dt="2023-04-29T16:06:55.189" v="10394" actId="21"/>
          <ac:picMkLst>
            <pc:docMk/>
            <pc:sldMk cId="2339611380" sldId="307"/>
            <ac:picMk id="9" creationId="{0FC9AB7A-BAB8-FA73-9AF6-5752B96C3FDF}"/>
          </ac:picMkLst>
        </pc:picChg>
        <pc:picChg chg="del">
          <ac:chgData name="Scruel Tao" userId="5ea5c98d59b44d4b" providerId="LiveId" clId="{A52ED264-C864-416B-BFF4-46855FE833A0}" dt="2023-04-29T16:04:15.706" v="10355" actId="478"/>
          <ac:picMkLst>
            <pc:docMk/>
            <pc:sldMk cId="2339611380" sldId="307"/>
            <ac:picMk id="10" creationId="{2EE00133-0B0C-89D8-4B2E-B86D526BA705}"/>
          </ac:picMkLst>
        </pc:picChg>
      </pc:sldChg>
      <pc:sldChg chg="addSp delSp modSp add mod modTransition addAnim delAnim modAnim modNotesTx">
        <pc:chgData name="Scruel Tao" userId="5ea5c98d59b44d4b" providerId="LiveId" clId="{A52ED264-C864-416B-BFF4-46855FE833A0}" dt="2023-05-05T14:20:17.805" v="17539" actId="1038"/>
        <pc:sldMkLst>
          <pc:docMk/>
          <pc:sldMk cId="2934757686" sldId="308"/>
        </pc:sldMkLst>
        <pc:spChg chg="mod">
          <ac:chgData name="Scruel Tao" userId="5ea5c98d59b44d4b" providerId="LiveId" clId="{A52ED264-C864-416B-BFF4-46855FE833A0}" dt="2023-05-05T14:20:14.884" v="17530" actId="20577"/>
          <ac:spMkLst>
            <pc:docMk/>
            <pc:sldMk cId="2934757686" sldId="308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5-03T01:42:00.677" v="12550"/>
          <ac:spMkLst>
            <pc:docMk/>
            <pc:sldMk cId="2934757686" sldId="308"/>
            <ac:spMk id="4" creationId="{D5A60283-C341-A078-B6D1-726625F260E6}"/>
          </ac:spMkLst>
        </pc:spChg>
        <pc:spChg chg="add del mod">
          <ac:chgData name="Scruel Tao" userId="5ea5c98d59b44d4b" providerId="LiveId" clId="{A52ED264-C864-416B-BFF4-46855FE833A0}" dt="2023-05-03T01:42:00.677" v="12550"/>
          <ac:spMkLst>
            <pc:docMk/>
            <pc:sldMk cId="2934757686" sldId="308"/>
            <ac:spMk id="5" creationId="{02373C93-4725-7BE6-77F2-B964CD461F6C}"/>
          </ac:spMkLst>
        </pc:spChg>
        <pc:spChg chg="add del mod">
          <ac:chgData name="Scruel Tao" userId="5ea5c98d59b44d4b" providerId="LiveId" clId="{A52ED264-C864-416B-BFF4-46855FE833A0}" dt="2023-05-05T14:20:17.805" v="17539" actId="1038"/>
          <ac:spMkLst>
            <pc:docMk/>
            <pc:sldMk cId="2934757686" sldId="308"/>
            <ac:spMk id="7" creationId="{4ED803BD-9589-EA83-4D2E-9101E9595DA0}"/>
          </ac:spMkLst>
        </pc:spChg>
        <pc:spChg chg="add del mod">
          <ac:chgData name="Scruel Tao" userId="5ea5c98d59b44d4b" providerId="LiveId" clId="{A52ED264-C864-416B-BFF4-46855FE833A0}" dt="2023-05-05T12:58:48.308" v="15652" actId="21"/>
          <ac:spMkLst>
            <pc:docMk/>
            <pc:sldMk cId="2934757686" sldId="308"/>
            <ac:spMk id="8" creationId="{3E90E1B4-FEDC-6041-49DA-08BE1DD00E6E}"/>
          </ac:spMkLst>
        </pc:spChg>
      </pc:sldChg>
      <pc:sldChg chg="add del">
        <pc:chgData name="Scruel Tao" userId="5ea5c98d59b44d4b" providerId="LiveId" clId="{A52ED264-C864-416B-BFF4-46855FE833A0}" dt="2023-04-29T16:10:14.431" v="10615"/>
        <pc:sldMkLst>
          <pc:docMk/>
          <pc:sldMk cId="1717178483" sldId="309"/>
        </pc:sldMkLst>
      </pc:sldChg>
      <pc:sldChg chg="modSp add del mod">
        <pc:chgData name="Scruel Tao" userId="5ea5c98d59b44d4b" providerId="LiveId" clId="{A52ED264-C864-416B-BFF4-46855FE833A0}" dt="2023-04-29T17:46:58.960" v="11478"/>
        <pc:sldMkLst>
          <pc:docMk/>
          <pc:sldMk cId="2785880747" sldId="309"/>
        </pc:sldMkLst>
        <pc:spChg chg="mod">
          <ac:chgData name="Scruel Tao" userId="5ea5c98d59b44d4b" providerId="LiveId" clId="{A52ED264-C864-416B-BFF4-46855FE833A0}" dt="2023-04-29T17:46:56.250" v="11473" actId="5793"/>
          <ac:spMkLst>
            <pc:docMk/>
            <pc:sldMk cId="2785880747" sldId="309"/>
            <ac:spMk id="3" creationId="{0E2FC508-1AFD-A957-52F2-FA1DEF2A9D27}"/>
          </ac:spMkLst>
        </pc:spChg>
        <pc:spChg chg="mod">
          <ac:chgData name="Scruel Tao" userId="5ea5c98d59b44d4b" providerId="LiveId" clId="{A52ED264-C864-416B-BFF4-46855FE833A0}" dt="2023-04-29T17:46:54.651" v="11468" actId="1076"/>
          <ac:spMkLst>
            <pc:docMk/>
            <pc:sldMk cId="2785880747" sldId="309"/>
            <ac:spMk id="5" creationId="{B7A8CE03-6A77-60EC-056E-D7A0019640A3}"/>
          </ac:spMkLst>
        </pc:spChg>
        <pc:spChg chg="mod">
          <ac:chgData name="Scruel Tao" userId="5ea5c98d59b44d4b" providerId="LiveId" clId="{A52ED264-C864-416B-BFF4-46855FE833A0}" dt="2023-04-29T17:46:55.059" v="11469" actId="1076"/>
          <ac:spMkLst>
            <pc:docMk/>
            <pc:sldMk cId="2785880747" sldId="309"/>
            <ac:spMk id="7" creationId="{12C899D8-51C5-D9B7-A323-E6EFE4AB5C33}"/>
          </ac:spMkLst>
        </pc:spChg>
      </pc:sldChg>
      <pc:sldChg chg="add del">
        <pc:chgData name="Scruel Tao" userId="5ea5c98d59b44d4b" providerId="LiveId" clId="{A52ED264-C864-416B-BFF4-46855FE833A0}" dt="2023-05-01T18:26:38.615" v="12017" actId="47"/>
        <pc:sldMkLst>
          <pc:docMk/>
          <pc:sldMk cId="4288345209" sldId="309"/>
        </pc:sldMkLst>
      </pc:sldChg>
      <pc:sldChg chg="modSp add del mod">
        <pc:chgData name="Scruel Tao" userId="5ea5c98d59b44d4b" providerId="LiveId" clId="{A52ED264-C864-416B-BFF4-46855FE833A0}" dt="2023-05-02T23:03:30.183" v="12205" actId="47"/>
        <pc:sldMkLst>
          <pc:docMk/>
          <pc:sldMk cId="1599418885" sldId="310"/>
        </pc:sldMkLst>
        <pc:spChg chg="mod">
          <ac:chgData name="Scruel Tao" userId="5ea5c98d59b44d4b" providerId="LiveId" clId="{A52ED264-C864-416B-BFF4-46855FE833A0}" dt="2023-05-01T19:42:07.267" v="12085" actId="20577"/>
          <ac:spMkLst>
            <pc:docMk/>
            <pc:sldMk cId="1599418885" sldId="310"/>
            <ac:spMk id="3" creationId="{AC7759D9-0BB4-08ED-8476-24F7D903D6DE}"/>
          </ac:spMkLst>
        </pc:spChg>
      </pc:sldChg>
      <pc:sldChg chg="modSp add del mod">
        <pc:chgData name="Scruel Tao" userId="5ea5c98d59b44d4b" providerId="LiveId" clId="{A52ED264-C864-416B-BFF4-46855FE833A0}" dt="2023-05-04T01:20:33.301" v="12894" actId="47"/>
        <pc:sldMkLst>
          <pc:docMk/>
          <pc:sldMk cId="3161108256" sldId="311"/>
        </pc:sldMkLst>
        <pc:spChg chg="mod">
          <ac:chgData name="Scruel Tao" userId="5ea5c98d59b44d4b" providerId="LiveId" clId="{A52ED264-C864-416B-BFF4-46855FE833A0}" dt="2023-05-04T01:17:13.284" v="12892" actId="21"/>
          <ac:spMkLst>
            <pc:docMk/>
            <pc:sldMk cId="3161108256" sldId="311"/>
            <ac:spMk id="3" creationId="{AC7759D9-0BB4-08ED-8476-24F7D903D6DE}"/>
          </ac:spMkLst>
        </pc:spChg>
      </pc:sldChg>
      <pc:sldChg chg="modSp add del mod">
        <pc:chgData name="Scruel Tao" userId="5ea5c98d59b44d4b" providerId="LiveId" clId="{A52ED264-C864-416B-BFF4-46855FE833A0}" dt="2023-05-03T03:55:16.883" v="12792" actId="2696"/>
        <pc:sldMkLst>
          <pc:docMk/>
          <pc:sldMk cId="127987020" sldId="312"/>
        </pc:sldMkLst>
        <pc:spChg chg="mod">
          <ac:chgData name="Scruel Tao" userId="5ea5c98d59b44d4b" providerId="LiveId" clId="{A52ED264-C864-416B-BFF4-46855FE833A0}" dt="2023-05-03T03:54:55.472" v="12784" actId="21"/>
          <ac:spMkLst>
            <pc:docMk/>
            <pc:sldMk cId="127987020" sldId="312"/>
            <ac:spMk id="3" creationId="{E5258D83-2939-73ED-E2C7-FA183D55387D}"/>
          </ac:spMkLst>
        </pc:spChg>
      </pc:sldChg>
      <pc:sldChg chg="add del">
        <pc:chgData name="Scruel Tao" userId="5ea5c98d59b44d4b" providerId="LiveId" clId="{A52ED264-C864-416B-BFF4-46855FE833A0}" dt="2023-05-05T02:30:41.134" v="12904" actId="47"/>
        <pc:sldMkLst>
          <pc:docMk/>
          <pc:sldMk cId="400220353" sldId="363"/>
        </pc:sldMkLst>
      </pc:sldChg>
      <pc:sldChg chg="add del">
        <pc:chgData name="Scruel Tao" userId="5ea5c98d59b44d4b" providerId="LiveId" clId="{A52ED264-C864-416B-BFF4-46855FE833A0}" dt="2023-05-04T18:24:21.870" v="12906" actId="47"/>
        <pc:sldMkLst>
          <pc:docMk/>
          <pc:sldMk cId="3161108256" sldId="364"/>
        </pc:sldMkLst>
      </pc:sldChg>
      <pc:sldChg chg="add modTransition">
        <pc:chgData name="Scruel Tao" userId="5ea5c98d59b44d4b" providerId="LiveId" clId="{A52ED264-C864-416B-BFF4-46855FE833A0}" dt="2023-05-05T10:08:06.713" v="14519"/>
        <pc:sldMkLst>
          <pc:docMk/>
          <pc:sldMk cId="3625446739" sldId="366"/>
        </pc:sldMkLst>
      </pc:sldChg>
      <pc:sldChg chg="modSp add del mod">
        <pc:chgData name="Scruel Tao" userId="5ea5c98d59b44d4b" providerId="LiveId" clId="{A52ED264-C864-416B-BFF4-46855FE833A0}" dt="2023-05-05T09:03:35.964" v="13571" actId="47"/>
        <pc:sldMkLst>
          <pc:docMk/>
          <pc:sldMk cId="542739096" sldId="367"/>
        </pc:sldMkLst>
        <pc:spChg chg="mod">
          <ac:chgData name="Scruel Tao" userId="5ea5c98d59b44d4b" providerId="LiveId" clId="{A52ED264-C864-416B-BFF4-46855FE833A0}" dt="2023-05-05T08:44:19.860" v="13346" actId="1076"/>
          <ac:spMkLst>
            <pc:docMk/>
            <pc:sldMk cId="542739096" sldId="367"/>
            <ac:spMk id="4" creationId="{38776CC9-4A36-9BF6-3140-87633D895BDA}"/>
          </ac:spMkLst>
        </pc:spChg>
      </pc:sldChg>
      <pc:sldChg chg="addSp delSp modSp add mod modTransition delAnim modAnim modNotesTx">
        <pc:chgData name="Scruel Tao" userId="5ea5c98d59b44d4b" providerId="LiveId" clId="{A52ED264-C864-416B-BFF4-46855FE833A0}" dt="2023-05-07T17:47:57.929" v="20247" actId="20577"/>
        <pc:sldMkLst>
          <pc:docMk/>
          <pc:sldMk cId="2228080939" sldId="368"/>
        </pc:sldMkLst>
        <pc:spChg chg="mod">
          <ac:chgData name="Scruel Tao" userId="5ea5c98d59b44d4b" providerId="LiveId" clId="{A52ED264-C864-416B-BFF4-46855FE833A0}" dt="2023-05-07T17:46:41.304" v="20023" actId="20577"/>
          <ac:spMkLst>
            <pc:docMk/>
            <pc:sldMk cId="2228080939" sldId="368"/>
            <ac:spMk id="3" creationId="{E5258D83-2939-73ED-E2C7-FA183D55387D}"/>
          </ac:spMkLst>
        </pc:spChg>
        <pc:spChg chg="del">
          <ac:chgData name="Scruel Tao" userId="5ea5c98d59b44d4b" providerId="LiveId" clId="{A52ED264-C864-416B-BFF4-46855FE833A0}" dt="2023-05-05T08:44:08.796" v="13342" actId="21"/>
          <ac:spMkLst>
            <pc:docMk/>
            <pc:sldMk cId="2228080939" sldId="368"/>
            <ac:spMk id="4" creationId="{38776CC9-4A36-9BF6-3140-87633D895BDA}"/>
          </ac:spMkLst>
        </pc:spChg>
        <pc:spChg chg="add del mod">
          <ac:chgData name="Scruel Tao" userId="5ea5c98d59b44d4b" providerId="LiveId" clId="{A52ED264-C864-416B-BFF4-46855FE833A0}" dt="2023-05-05T08:59:44.653" v="13454" actId="478"/>
          <ac:spMkLst>
            <pc:docMk/>
            <pc:sldMk cId="2228080939" sldId="368"/>
            <ac:spMk id="6" creationId="{6E6D3B6F-E087-7E65-BF27-6ADF67559C4F}"/>
          </ac:spMkLst>
        </pc:spChg>
        <pc:spChg chg="add mod">
          <ac:chgData name="Scruel Tao" userId="5ea5c98d59b44d4b" providerId="LiveId" clId="{A52ED264-C864-416B-BFF4-46855FE833A0}" dt="2023-05-05T09:26:08.215" v="14039" actId="115"/>
          <ac:spMkLst>
            <pc:docMk/>
            <pc:sldMk cId="2228080939" sldId="368"/>
            <ac:spMk id="8" creationId="{60BC4418-346F-04D6-D245-5EDC89E1A477}"/>
          </ac:spMkLst>
        </pc:spChg>
        <pc:spChg chg="add del mod">
          <ac:chgData name="Scruel Tao" userId="5ea5c98d59b44d4b" providerId="LiveId" clId="{A52ED264-C864-416B-BFF4-46855FE833A0}" dt="2023-05-05T08:59:25.139" v="13449" actId="478"/>
          <ac:spMkLst>
            <pc:docMk/>
            <pc:sldMk cId="2228080939" sldId="368"/>
            <ac:spMk id="10" creationId="{99404528-493F-901E-3D06-7227910AFE5A}"/>
          </ac:spMkLst>
        </pc:spChg>
        <pc:spChg chg="add mod">
          <ac:chgData name="Scruel Tao" userId="5ea5c98d59b44d4b" providerId="LiveId" clId="{A52ED264-C864-416B-BFF4-46855FE833A0}" dt="2023-05-05T08:59:54.611" v="13455" actId="1076"/>
          <ac:spMkLst>
            <pc:docMk/>
            <pc:sldMk cId="2228080939" sldId="368"/>
            <ac:spMk id="12" creationId="{8F8E4CDF-3B48-1BA1-3174-3855AD085563}"/>
          </ac:spMkLst>
        </pc:spChg>
        <pc:picChg chg="add del mod">
          <ac:chgData name="Scruel Tao" userId="5ea5c98d59b44d4b" providerId="LiveId" clId="{A52ED264-C864-416B-BFF4-46855FE833A0}" dt="2023-05-05T08:59:44.653" v="13454" actId="478"/>
          <ac:picMkLst>
            <pc:docMk/>
            <pc:sldMk cId="2228080939" sldId="368"/>
            <ac:picMk id="5" creationId="{FAA30857-53A3-F4C0-7EF3-E1FAA127A610}"/>
          </ac:picMkLst>
        </pc:picChg>
        <pc:picChg chg="add mod">
          <ac:chgData name="Scruel Tao" userId="5ea5c98d59b44d4b" providerId="LiveId" clId="{A52ED264-C864-416B-BFF4-46855FE833A0}" dt="2023-05-05T08:59:54.611" v="13455" actId="1076"/>
          <ac:picMkLst>
            <pc:docMk/>
            <pc:sldMk cId="2228080939" sldId="368"/>
            <ac:picMk id="7" creationId="{710ACA88-99C8-6964-F0B8-628DE31E6EAD}"/>
          </ac:picMkLst>
        </pc:picChg>
        <pc:picChg chg="add del mod">
          <ac:chgData name="Scruel Tao" userId="5ea5c98d59b44d4b" providerId="LiveId" clId="{A52ED264-C864-416B-BFF4-46855FE833A0}" dt="2023-05-05T08:59:19.360" v="13448" actId="478"/>
          <ac:picMkLst>
            <pc:docMk/>
            <pc:sldMk cId="2228080939" sldId="368"/>
            <ac:picMk id="9" creationId="{44944258-0A3F-44B4-9092-90B24D56A37A}"/>
          </ac:picMkLst>
        </pc:picChg>
        <pc:picChg chg="add mod">
          <ac:chgData name="Scruel Tao" userId="5ea5c98d59b44d4b" providerId="LiveId" clId="{A52ED264-C864-416B-BFF4-46855FE833A0}" dt="2023-05-05T08:59:54.611" v="13455" actId="1076"/>
          <ac:picMkLst>
            <pc:docMk/>
            <pc:sldMk cId="2228080939" sldId="368"/>
            <ac:picMk id="11" creationId="{F9002FA4-4AF3-FF54-99A6-4FEE0CA723A7}"/>
          </ac:picMkLst>
        </pc:picChg>
      </pc:sldChg>
      <pc:sldChg chg="modSp add mod modTransition modAnim">
        <pc:chgData name="Scruel Tao" userId="5ea5c98d59b44d4b" providerId="LiveId" clId="{A52ED264-C864-416B-BFF4-46855FE833A0}" dt="2023-05-05T15:20:39.565" v="17692"/>
        <pc:sldMkLst>
          <pc:docMk/>
          <pc:sldMk cId="1863845260" sldId="369"/>
        </pc:sldMkLst>
        <pc:spChg chg="mod">
          <ac:chgData name="Scruel Tao" userId="5ea5c98d59b44d4b" providerId="LiveId" clId="{A52ED264-C864-416B-BFF4-46855FE833A0}" dt="2023-05-05T08:33:50.006" v="13312" actId="207"/>
          <ac:spMkLst>
            <pc:docMk/>
            <pc:sldMk cId="1863845260" sldId="369"/>
            <ac:spMk id="3" creationId="{E5258D83-2939-73ED-E2C7-FA183D55387D}"/>
          </ac:spMkLst>
        </pc:spChg>
        <pc:spChg chg="mod">
          <ac:chgData name="Scruel Tao" userId="5ea5c98d59b44d4b" providerId="LiveId" clId="{A52ED264-C864-416B-BFF4-46855FE833A0}" dt="2023-05-05T08:34:27.707" v="13318" actId="113"/>
          <ac:spMkLst>
            <pc:docMk/>
            <pc:sldMk cId="1863845260" sldId="369"/>
            <ac:spMk id="4" creationId="{D51705FD-E7A7-4114-FD41-E5EBEE8FFAB4}"/>
          </ac:spMkLst>
        </pc:spChg>
        <pc:spChg chg="mod">
          <ac:chgData name="Scruel Tao" userId="5ea5c98d59b44d4b" providerId="LiveId" clId="{A52ED264-C864-416B-BFF4-46855FE833A0}" dt="2023-05-05T08:34:49.054" v="13322" actId="113"/>
          <ac:spMkLst>
            <pc:docMk/>
            <pc:sldMk cId="1863845260" sldId="369"/>
            <ac:spMk id="5" creationId="{4C9712A5-F289-0BC8-BDC6-3580783A31CE}"/>
          </ac:spMkLst>
        </pc:spChg>
      </pc:sldChg>
      <pc:sldChg chg="addSp delSp modSp add mod modTransition addAnim delAnim modAnim modNotesTx">
        <pc:chgData name="Scruel Tao" userId="5ea5c98d59b44d4b" providerId="LiveId" clId="{A52ED264-C864-416B-BFF4-46855FE833A0}" dt="2023-05-16T03:49:28.006" v="21173" actId="20577"/>
        <pc:sldMkLst>
          <pc:docMk/>
          <pc:sldMk cId="2065712867" sldId="370"/>
        </pc:sldMkLst>
        <pc:spChg chg="mod">
          <ac:chgData name="Scruel Tao" userId="5ea5c98d59b44d4b" providerId="LiveId" clId="{A52ED264-C864-416B-BFF4-46855FE833A0}" dt="2023-05-07T17:46:43.712" v="20025" actId="20577"/>
          <ac:spMkLst>
            <pc:docMk/>
            <pc:sldMk cId="2065712867" sldId="370"/>
            <ac:spMk id="3" creationId="{E5258D83-2939-73ED-E2C7-FA183D55387D}"/>
          </ac:spMkLst>
        </pc:spChg>
        <pc:spChg chg="del">
          <ac:chgData name="Scruel Tao" userId="5ea5c98d59b44d4b" providerId="LiveId" clId="{A52ED264-C864-416B-BFF4-46855FE833A0}" dt="2023-05-05T09:04:05.570" v="13574" actId="478"/>
          <ac:spMkLst>
            <pc:docMk/>
            <pc:sldMk cId="2065712867" sldId="370"/>
            <ac:spMk id="4" creationId="{38776CC9-4A36-9BF6-3140-87633D895BDA}"/>
          </ac:spMkLst>
        </pc:spChg>
        <pc:spChg chg="add mod">
          <ac:chgData name="Scruel Tao" userId="5ea5c98d59b44d4b" providerId="LiveId" clId="{A52ED264-C864-416B-BFF4-46855FE833A0}" dt="2023-05-05T09:06:33.619" v="13708" actId="1036"/>
          <ac:spMkLst>
            <pc:docMk/>
            <pc:sldMk cId="2065712867" sldId="370"/>
            <ac:spMk id="6" creationId="{9C8A8DB0-CCDE-7F7C-806F-4A4F39E5B3F5}"/>
          </ac:spMkLst>
        </pc:spChg>
        <pc:spChg chg="add mod">
          <ac:chgData name="Scruel Tao" userId="5ea5c98d59b44d4b" providerId="LiveId" clId="{A52ED264-C864-416B-BFF4-46855FE833A0}" dt="2023-05-05T09:06:33.619" v="13708" actId="1036"/>
          <ac:spMkLst>
            <pc:docMk/>
            <pc:sldMk cId="2065712867" sldId="370"/>
            <ac:spMk id="8" creationId="{9E306A6A-EB3F-8057-E0BF-F53E024953BC}"/>
          </ac:spMkLst>
        </pc:spChg>
        <pc:spChg chg="add mod">
          <ac:chgData name="Scruel Tao" userId="5ea5c98d59b44d4b" providerId="LiveId" clId="{A52ED264-C864-416B-BFF4-46855FE833A0}" dt="2023-05-05T09:12:46.641" v="13781" actId="1076"/>
          <ac:spMkLst>
            <pc:docMk/>
            <pc:sldMk cId="2065712867" sldId="370"/>
            <ac:spMk id="10" creationId="{724E7D7B-0A19-E009-D0F5-6E1D6DAC89D4}"/>
          </ac:spMkLst>
        </pc:spChg>
        <pc:spChg chg="add mod">
          <ac:chgData name="Scruel Tao" userId="5ea5c98d59b44d4b" providerId="LiveId" clId="{A52ED264-C864-416B-BFF4-46855FE833A0}" dt="2023-05-05T09:12:22.488" v="13780" actId="1037"/>
          <ac:spMkLst>
            <pc:docMk/>
            <pc:sldMk cId="2065712867" sldId="370"/>
            <ac:spMk id="12" creationId="{4B2B42B5-F256-6AEA-CA52-553DC2F85470}"/>
          </ac:spMkLst>
        </pc:spChg>
        <pc:picChg chg="add mod">
          <ac:chgData name="Scruel Tao" userId="5ea5c98d59b44d4b" providerId="LiveId" clId="{A52ED264-C864-416B-BFF4-46855FE833A0}" dt="2023-05-05T09:06:33.619" v="13708" actId="1036"/>
          <ac:picMkLst>
            <pc:docMk/>
            <pc:sldMk cId="2065712867" sldId="370"/>
            <ac:picMk id="5" creationId="{55E843D3-1844-1311-7F41-6D147D92E3BF}"/>
          </ac:picMkLst>
        </pc:picChg>
        <pc:picChg chg="add mod">
          <ac:chgData name="Scruel Tao" userId="5ea5c98d59b44d4b" providerId="LiveId" clId="{A52ED264-C864-416B-BFF4-46855FE833A0}" dt="2023-05-05T09:06:33.619" v="13708" actId="1036"/>
          <ac:picMkLst>
            <pc:docMk/>
            <pc:sldMk cId="2065712867" sldId="370"/>
            <ac:picMk id="7" creationId="{20D60A61-C419-B0B4-25D4-216CF128548A}"/>
          </ac:picMkLst>
        </pc:picChg>
        <pc:picChg chg="add del mod">
          <ac:chgData name="Scruel Tao" userId="5ea5c98d59b44d4b" providerId="LiveId" clId="{A52ED264-C864-416B-BFF4-46855FE833A0}" dt="2023-05-05T09:11:51.057" v="13741" actId="14826"/>
          <ac:picMkLst>
            <pc:docMk/>
            <pc:sldMk cId="2065712867" sldId="370"/>
            <ac:picMk id="9" creationId="{9EE84050-DA32-4F7A-1DA3-D4F3BF2481F1}"/>
          </ac:picMkLst>
        </pc:picChg>
        <pc:picChg chg="add mod">
          <ac:chgData name="Scruel Tao" userId="5ea5c98d59b44d4b" providerId="LiveId" clId="{A52ED264-C864-416B-BFF4-46855FE833A0}" dt="2023-05-05T09:11:55.603" v="13742" actId="14826"/>
          <ac:picMkLst>
            <pc:docMk/>
            <pc:sldMk cId="2065712867" sldId="370"/>
            <ac:picMk id="11" creationId="{7285C767-FFF6-59D4-AAD3-6C5C27B336E3}"/>
          </ac:picMkLst>
        </pc:picChg>
        <pc:picChg chg="add del">
          <ac:chgData name="Scruel Tao" userId="5ea5c98d59b44d4b" providerId="LiveId" clId="{A52ED264-C864-416B-BFF4-46855FE833A0}" dt="2023-05-05T09:11:47.916" v="13739" actId="22"/>
          <ac:picMkLst>
            <pc:docMk/>
            <pc:sldMk cId="2065712867" sldId="370"/>
            <ac:picMk id="14" creationId="{E8E33BEB-35C1-E1EA-BC77-84D6ECF4EE0E}"/>
          </ac:picMkLst>
        </pc:picChg>
      </pc:sldChg>
      <pc:sldChg chg="modSp add modTransition modAnim">
        <pc:chgData name="Scruel Tao" userId="5ea5c98d59b44d4b" providerId="LiveId" clId="{A52ED264-C864-416B-BFF4-46855FE833A0}" dt="2023-05-07T17:46:45.536" v="20027" actId="20577"/>
        <pc:sldMkLst>
          <pc:docMk/>
          <pc:sldMk cId="1551863360" sldId="371"/>
        </pc:sldMkLst>
        <pc:spChg chg="mod">
          <ac:chgData name="Scruel Tao" userId="5ea5c98d59b44d4b" providerId="LiveId" clId="{A52ED264-C864-416B-BFF4-46855FE833A0}" dt="2023-05-07T17:46:45.536" v="20027" actId="20577"/>
          <ac:spMkLst>
            <pc:docMk/>
            <pc:sldMk cId="1551863360" sldId="371"/>
            <ac:spMk id="3" creationId="{E5258D83-2939-73ED-E2C7-FA183D55387D}"/>
          </ac:spMkLst>
        </pc:spChg>
      </pc:sldChg>
      <pc:sldChg chg="addSp delSp modSp add mod modTransition delAnim modAnim">
        <pc:chgData name="Scruel Tao" userId="5ea5c98d59b44d4b" providerId="LiveId" clId="{A52ED264-C864-416B-BFF4-46855FE833A0}" dt="2023-05-27T08:57:10.852" v="24386"/>
        <pc:sldMkLst>
          <pc:docMk/>
          <pc:sldMk cId="648573346" sldId="372"/>
        </pc:sldMkLst>
        <pc:spChg chg="add mod">
          <ac:chgData name="Scruel Tao" userId="5ea5c98d59b44d4b" providerId="LiveId" clId="{A52ED264-C864-416B-BFF4-46855FE833A0}" dt="2023-05-06T20:07:00.672" v="19969" actId="1076"/>
          <ac:spMkLst>
            <pc:docMk/>
            <pc:sldMk cId="648573346" sldId="372"/>
            <ac:spMk id="3" creationId="{5973D9EA-5E4E-7A3B-D831-4FDC4049B873}"/>
          </ac:spMkLst>
        </pc:spChg>
        <pc:spChg chg="add mod">
          <ac:chgData name="Scruel Tao" userId="5ea5c98d59b44d4b" providerId="LiveId" clId="{A52ED264-C864-416B-BFF4-46855FE833A0}" dt="2023-05-06T20:07:00.672" v="19969" actId="1076"/>
          <ac:spMkLst>
            <pc:docMk/>
            <pc:sldMk cId="648573346" sldId="372"/>
            <ac:spMk id="4" creationId="{D2222AB3-8FA7-CAF5-BB80-BA65B94ACF34}"/>
          </ac:spMkLst>
        </pc:spChg>
        <pc:spChg chg="add mod">
          <ac:chgData name="Scruel Tao" userId="5ea5c98d59b44d4b" providerId="LiveId" clId="{A52ED264-C864-416B-BFF4-46855FE833A0}" dt="2023-05-06T20:07:00.672" v="19969" actId="1076"/>
          <ac:spMkLst>
            <pc:docMk/>
            <pc:sldMk cId="648573346" sldId="372"/>
            <ac:spMk id="5" creationId="{92D71BB6-32DB-1901-766F-2AD4FAF9EEEB}"/>
          </ac:spMkLst>
        </pc:spChg>
        <pc:spChg chg="add mod">
          <ac:chgData name="Scruel Tao" userId="5ea5c98d59b44d4b" providerId="LiveId" clId="{A52ED264-C864-416B-BFF4-46855FE833A0}" dt="2023-05-06T20:07:00.672" v="19969" actId="1076"/>
          <ac:spMkLst>
            <pc:docMk/>
            <pc:sldMk cId="648573346" sldId="372"/>
            <ac:spMk id="6" creationId="{44D3CC8D-5503-4E95-20E5-5CC153D22AB1}"/>
          </ac:spMkLst>
        </pc:spChg>
        <pc:spChg chg="mod">
          <ac:chgData name="Scruel Tao" userId="5ea5c98d59b44d4b" providerId="LiveId" clId="{A52ED264-C864-416B-BFF4-46855FE833A0}" dt="2023-05-05T13:52:39.244" v="16747" actId="113"/>
          <ac:spMkLst>
            <pc:docMk/>
            <pc:sldMk cId="648573346" sldId="372"/>
            <ac:spMk id="7" creationId="{A9B43AD6-82F6-9229-7934-61F804DE83BB}"/>
          </ac:spMkLst>
        </pc:spChg>
        <pc:spChg chg="add mod">
          <ac:chgData name="Scruel Tao" userId="5ea5c98d59b44d4b" providerId="LiveId" clId="{A52ED264-C864-416B-BFF4-46855FE833A0}" dt="2023-05-06T20:07:00.672" v="19969" actId="1076"/>
          <ac:spMkLst>
            <pc:docMk/>
            <pc:sldMk cId="648573346" sldId="372"/>
            <ac:spMk id="8" creationId="{E280936E-148C-A0A7-CA5A-E05FD338A34A}"/>
          </ac:spMkLst>
        </pc:spChg>
        <pc:spChg chg="add mod">
          <ac:chgData name="Scruel Tao" userId="5ea5c98d59b44d4b" providerId="LiveId" clId="{A52ED264-C864-416B-BFF4-46855FE833A0}" dt="2023-05-06T20:07:00.672" v="19969" actId="1076"/>
          <ac:spMkLst>
            <pc:docMk/>
            <pc:sldMk cId="648573346" sldId="372"/>
            <ac:spMk id="9" creationId="{6ADAD7E5-C858-C442-6ADC-A97B3C320B08}"/>
          </ac:spMkLst>
        </pc:spChg>
        <pc:spChg chg="add mod">
          <ac:chgData name="Scruel Tao" userId="5ea5c98d59b44d4b" providerId="LiveId" clId="{A52ED264-C864-416B-BFF4-46855FE833A0}" dt="2023-05-06T20:07:00.672" v="19969" actId="1076"/>
          <ac:spMkLst>
            <pc:docMk/>
            <pc:sldMk cId="648573346" sldId="372"/>
            <ac:spMk id="10" creationId="{3760BB7C-91A0-45C1-6281-1822C72114C6}"/>
          </ac:spMkLst>
        </pc:spChg>
        <pc:spChg chg="add del mod">
          <ac:chgData name="Scruel Tao" userId="5ea5c98d59b44d4b" providerId="LiveId" clId="{A52ED264-C864-416B-BFF4-46855FE833A0}" dt="2023-05-05T09:33:22.220" v="14208"/>
          <ac:spMkLst>
            <pc:docMk/>
            <pc:sldMk cId="648573346" sldId="372"/>
            <ac:spMk id="12" creationId="{6605F49B-5600-2C2B-88E8-4FED51F82B43}"/>
          </ac:spMkLst>
        </pc:spChg>
        <pc:spChg chg="add del mod">
          <ac:chgData name="Scruel Tao" userId="5ea5c98d59b44d4b" providerId="LiveId" clId="{A52ED264-C864-416B-BFF4-46855FE833A0}" dt="2023-05-05T10:44:09.264" v="15070" actId="21"/>
          <ac:spMkLst>
            <pc:docMk/>
            <pc:sldMk cId="648573346" sldId="372"/>
            <ac:spMk id="14" creationId="{D40F48FA-22B6-24B2-4F8F-5E88AA2AE315}"/>
          </ac:spMkLst>
        </pc:spChg>
        <pc:picChg chg="del">
          <ac:chgData name="Scruel Tao" userId="5ea5c98d59b44d4b" providerId="LiveId" clId="{A52ED264-C864-416B-BFF4-46855FE833A0}" dt="2023-05-05T09:30:41.149" v="14108" actId="21"/>
          <ac:picMkLst>
            <pc:docMk/>
            <pc:sldMk cId="648573346" sldId="372"/>
            <ac:picMk id="11" creationId="{3F95E2B3-61C1-9CB4-C988-C807AAD143FC}"/>
          </ac:picMkLst>
        </pc:picChg>
        <pc:picChg chg="del">
          <ac:chgData name="Scruel Tao" userId="5ea5c98d59b44d4b" providerId="LiveId" clId="{A52ED264-C864-416B-BFF4-46855FE833A0}" dt="2023-05-05T09:30:41.684" v="14109" actId="21"/>
          <ac:picMkLst>
            <pc:docMk/>
            <pc:sldMk cId="648573346" sldId="372"/>
            <ac:picMk id="13" creationId="{845E4E5A-EBCB-057F-AF99-C573B6CBB722}"/>
          </ac:picMkLst>
        </pc:picChg>
      </pc:sldChg>
      <pc:sldChg chg="add del">
        <pc:chgData name="Scruel Tao" userId="5ea5c98d59b44d4b" providerId="LiveId" clId="{A52ED264-C864-416B-BFF4-46855FE833A0}" dt="2023-05-05T09:30:10.029" v="14044"/>
        <pc:sldMkLst>
          <pc:docMk/>
          <pc:sldMk cId="2320578776" sldId="372"/>
        </pc:sldMkLst>
      </pc:sldChg>
      <pc:sldChg chg="addSp delSp modSp add mod modTransition addAnim delAnim modAnim modNotesTx">
        <pc:chgData name="Scruel Tao" userId="5ea5c98d59b44d4b" providerId="LiveId" clId="{A52ED264-C864-416B-BFF4-46855FE833A0}" dt="2023-05-06T20:04:23.128" v="19926"/>
        <pc:sldMkLst>
          <pc:docMk/>
          <pc:sldMk cId="1767044116" sldId="373"/>
        </pc:sldMkLst>
        <pc:spChg chg="add del mod">
          <ac:chgData name="Scruel Tao" userId="5ea5c98d59b44d4b" providerId="LiveId" clId="{A52ED264-C864-416B-BFF4-46855FE833A0}" dt="2023-05-06T02:01:50.620" v="18141" actId="21"/>
          <ac:spMkLst>
            <pc:docMk/>
            <pc:sldMk cId="1767044116" sldId="373"/>
            <ac:spMk id="3" creationId="{849AA8BF-4944-AF40-EFC8-9741487FC95C}"/>
          </ac:spMkLst>
        </pc:spChg>
        <pc:spChg chg="add del mod">
          <ac:chgData name="Scruel Tao" userId="5ea5c98d59b44d4b" providerId="LiveId" clId="{A52ED264-C864-416B-BFF4-46855FE833A0}" dt="2023-05-06T02:01:39.031" v="18137"/>
          <ac:spMkLst>
            <pc:docMk/>
            <pc:sldMk cId="1767044116" sldId="373"/>
            <ac:spMk id="4" creationId="{156CA211-C0A4-3DB5-B463-4BF1A33586EF}"/>
          </ac:spMkLst>
        </pc:spChg>
        <pc:spChg chg="add del mod">
          <ac:chgData name="Scruel Tao" userId="5ea5c98d59b44d4b" providerId="LiveId" clId="{A52ED264-C864-416B-BFF4-46855FE833A0}" dt="2023-05-06T02:07:34.844" v="18400" actId="478"/>
          <ac:spMkLst>
            <pc:docMk/>
            <pc:sldMk cId="1767044116" sldId="373"/>
            <ac:spMk id="5" creationId="{57246842-C7D2-0C92-DA53-4B21AC5DCC49}"/>
          </ac:spMkLst>
        </pc:spChg>
        <pc:spChg chg="add mod">
          <ac:chgData name="Scruel Tao" userId="5ea5c98d59b44d4b" providerId="LiveId" clId="{A52ED264-C864-416B-BFF4-46855FE833A0}" dt="2023-05-06T02:07:33.982" v="18399"/>
          <ac:spMkLst>
            <pc:docMk/>
            <pc:sldMk cId="1767044116" sldId="373"/>
            <ac:spMk id="6" creationId="{34A030A6-7A67-AD04-AF64-AABB01B9CF19}"/>
          </ac:spMkLst>
        </pc:spChg>
        <pc:spChg chg="mod">
          <ac:chgData name="Scruel Tao" userId="5ea5c98d59b44d4b" providerId="LiveId" clId="{A52ED264-C864-416B-BFF4-46855FE833A0}" dt="2023-05-06T20:04:23.128" v="19926"/>
          <ac:spMkLst>
            <pc:docMk/>
            <pc:sldMk cId="1767044116" sldId="373"/>
            <ac:spMk id="7" creationId="{A9B43AD6-82F6-9229-7934-61F804DE83BB}"/>
          </ac:spMkLst>
        </pc:spChg>
        <pc:picChg chg="add del mod">
          <ac:chgData name="Scruel Tao" userId="5ea5c98d59b44d4b" providerId="LiveId" clId="{A52ED264-C864-416B-BFF4-46855FE833A0}" dt="2023-05-06T02:02:00.475" v="18146" actId="21"/>
          <ac:picMkLst>
            <pc:docMk/>
            <pc:sldMk cId="1767044116" sldId="373"/>
            <ac:picMk id="11" creationId="{3F95E2B3-61C1-9CB4-C988-C807AAD143FC}"/>
          </ac:picMkLst>
        </pc:picChg>
        <pc:picChg chg="add del mod">
          <ac:chgData name="Scruel Tao" userId="5ea5c98d59b44d4b" providerId="LiveId" clId="{A52ED264-C864-416B-BFF4-46855FE833A0}" dt="2023-05-06T02:01:59.753" v="18145" actId="21"/>
          <ac:picMkLst>
            <pc:docMk/>
            <pc:sldMk cId="1767044116" sldId="373"/>
            <ac:picMk id="13" creationId="{845E4E5A-EBCB-057F-AF99-C573B6CBB722}"/>
          </ac:picMkLst>
        </pc:picChg>
      </pc:sldChg>
      <pc:sldChg chg="addSp delSp modSp add mod ord modTransition delAnim modAnim">
        <pc:chgData name="Scruel Tao" userId="5ea5c98d59b44d4b" providerId="LiveId" clId="{A52ED264-C864-416B-BFF4-46855FE833A0}" dt="2023-05-06T02:25:33.913" v="19211"/>
        <pc:sldMkLst>
          <pc:docMk/>
          <pc:sldMk cId="3916870180" sldId="374"/>
        </pc:sldMkLst>
        <pc:spChg chg="mod">
          <ac:chgData name="Scruel Tao" userId="5ea5c98d59b44d4b" providerId="LiveId" clId="{A52ED264-C864-416B-BFF4-46855FE833A0}" dt="2023-05-06T02:25:33.913" v="19211"/>
          <ac:spMkLst>
            <pc:docMk/>
            <pc:sldMk cId="3916870180" sldId="374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5-05T09:41:46.868" v="14356" actId="21"/>
          <ac:spMkLst>
            <pc:docMk/>
            <pc:sldMk cId="3916870180" sldId="374"/>
            <ac:spMk id="4" creationId="{BDCEAD8B-7F56-156E-E79F-754F66EB7057}"/>
          </ac:spMkLst>
        </pc:spChg>
        <pc:spChg chg="mod">
          <ac:chgData name="Scruel Tao" userId="5ea5c98d59b44d4b" providerId="LiveId" clId="{A52ED264-C864-416B-BFF4-46855FE833A0}" dt="2023-05-05T10:23:46.514" v="14593" actId="27636"/>
          <ac:spMkLst>
            <pc:docMk/>
            <pc:sldMk cId="3916870180" sldId="374"/>
            <ac:spMk id="5" creationId="{DB9CD805-8022-EE10-EF3F-0030A53E6DD0}"/>
          </ac:spMkLst>
        </pc:spChg>
        <pc:spChg chg="add mod">
          <ac:chgData name="Scruel Tao" userId="5ea5c98d59b44d4b" providerId="LiveId" clId="{A52ED264-C864-416B-BFF4-46855FE833A0}" dt="2023-05-05T09:42:41.397" v="14366" actId="1076"/>
          <ac:spMkLst>
            <pc:docMk/>
            <pc:sldMk cId="3916870180" sldId="374"/>
            <ac:spMk id="7" creationId="{3803B8E8-D813-69DF-F9BB-406E920A8F8C}"/>
          </ac:spMkLst>
        </pc:spChg>
        <pc:spChg chg="add mod">
          <ac:chgData name="Scruel Tao" userId="5ea5c98d59b44d4b" providerId="LiveId" clId="{A52ED264-C864-416B-BFF4-46855FE833A0}" dt="2023-05-05T09:42:50.701" v="14371" actId="1076"/>
          <ac:spMkLst>
            <pc:docMk/>
            <pc:sldMk cId="3916870180" sldId="374"/>
            <ac:spMk id="8" creationId="{A5506F22-E9DC-624C-9F2C-594F18FB4102}"/>
          </ac:spMkLst>
        </pc:spChg>
        <pc:spChg chg="add mod">
          <ac:chgData name="Scruel Tao" userId="5ea5c98d59b44d4b" providerId="LiveId" clId="{A52ED264-C864-416B-BFF4-46855FE833A0}" dt="2023-05-05T09:42:49.285" v="14370" actId="1076"/>
          <ac:spMkLst>
            <pc:docMk/>
            <pc:sldMk cId="3916870180" sldId="374"/>
            <ac:spMk id="9" creationId="{C6B128CD-89F6-3D33-7DE9-55712A96A581}"/>
          </ac:spMkLst>
        </pc:spChg>
        <pc:spChg chg="mod modVis">
          <ac:chgData name="Scruel Tao" userId="5ea5c98d59b44d4b" providerId="LiveId" clId="{A52ED264-C864-416B-BFF4-46855FE833A0}" dt="2023-05-05T10:18:45.287" v="14575" actId="962"/>
          <ac:spMkLst>
            <pc:docMk/>
            <pc:sldMk cId="3916870180" sldId="374"/>
            <ac:spMk id="10" creationId="{0F43FF66-8114-12EE-1F50-5698AA221DA3}"/>
          </ac:spMkLst>
        </pc:spChg>
        <pc:spChg chg="add mod">
          <ac:chgData name="Scruel Tao" userId="5ea5c98d59b44d4b" providerId="LiveId" clId="{A52ED264-C864-416B-BFF4-46855FE833A0}" dt="2023-05-05T09:42:54.346" v="14373" actId="1076"/>
          <ac:spMkLst>
            <pc:docMk/>
            <pc:sldMk cId="3916870180" sldId="374"/>
            <ac:spMk id="11" creationId="{D018810A-D22F-0E45-30CE-45CAE443B969}"/>
          </ac:spMkLst>
        </pc:spChg>
        <pc:spChg chg="add mod">
          <ac:chgData name="Scruel Tao" userId="5ea5c98d59b44d4b" providerId="LiveId" clId="{A52ED264-C864-416B-BFF4-46855FE833A0}" dt="2023-05-05T09:47:16.346" v="14500" actId="1076"/>
          <ac:spMkLst>
            <pc:docMk/>
            <pc:sldMk cId="3916870180" sldId="374"/>
            <ac:spMk id="13" creationId="{D4A838C4-7FCF-D9CC-6E63-2F2F88EB3C6B}"/>
          </ac:spMkLst>
        </pc:spChg>
        <pc:spChg chg="add mod">
          <ac:chgData name="Scruel Tao" userId="5ea5c98d59b44d4b" providerId="LiveId" clId="{A52ED264-C864-416B-BFF4-46855FE833A0}" dt="2023-05-05T10:24:46.328" v="14604" actId="1076"/>
          <ac:spMkLst>
            <pc:docMk/>
            <pc:sldMk cId="3916870180" sldId="374"/>
            <ac:spMk id="14" creationId="{FAE3B7A0-10A9-FB3B-C3A3-86591510BB98}"/>
          </ac:spMkLst>
        </pc:spChg>
        <pc:spChg chg="add del mod">
          <ac:chgData name="Scruel Tao" userId="5ea5c98d59b44d4b" providerId="LiveId" clId="{A52ED264-C864-416B-BFF4-46855FE833A0}" dt="2023-05-05T10:23:54.628" v="14597"/>
          <ac:spMkLst>
            <pc:docMk/>
            <pc:sldMk cId="3916870180" sldId="374"/>
            <ac:spMk id="15" creationId="{BCB2EBF7-33B4-6FE3-3E33-ACB8A8205645}"/>
          </ac:spMkLst>
        </pc:spChg>
        <pc:picChg chg="del">
          <ac:chgData name="Scruel Tao" userId="5ea5c98d59b44d4b" providerId="LiveId" clId="{A52ED264-C864-416B-BFF4-46855FE833A0}" dt="2023-05-05T09:41:20.093" v="14353" actId="21"/>
          <ac:picMkLst>
            <pc:docMk/>
            <pc:sldMk cId="3916870180" sldId="374"/>
            <ac:picMk id="6" creationId="{397E8DE0-131D-7F91-E8AE-8B9FEC7E4F81}"/>
          </ac:picMkLst>
        </pc:picChg>
      </pc:sldChg>
      <pc:sldChg chg="addSp delSp modSp add mod modTransition delAnim modAnim">
        <pc:chgData name="Scruel Tao" userId="5ea5c98d59b44d4b" providerId="LiveId" clId="{A52ED264-C864-416B-BFF4-46855FE833A0}" dt="2023-05-06T03:49:03.238" v="19499"/>
        <pc:sldMkLst>
          <pc:docMk/>
          <pc:sldMk cId="645876688" sldId="375"/>
        </pc:sldMkLst>
        <pc:spChg chg="del mod">
          <ac:chgData name="Scruel Tao" userId="5ea5c98d59b44d4b" providerId="LiveId" clId="{A52ED264-C864-416B-BFF4-46855FE833A0}" dt="2023-05-05T13:53:06.653" v="16748" actId="478"/>
          <ac:spMkLst>
            <pc:docMk/>
            <pc:sldMk cId="645876688" sldId="375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5-05T10:11:03.812" v="14532"/>
          <ac:spMkLst>
            <pc:docMk/>
            <pc:sldMk cId="645876688" sldId="375"/>
            <ac:spMk id="4" creationId="{125DD58B-D7BE-2EB6-6072-0F74BDD7A137}"/>
          </ac:spMkLst>
        </pc:spChg>
        <pc:spChg chg="mod">
          <ac:chgData name="Scruel Tao" userId="5ea5c98d59b44d4b" providerId="LiveId" clId="{A52ED264-C864-416B-BFF4-46855FE833A0}" dt="2023-05-06T02:34:52.098" v="19489" actId="20577"/>
          <ac:spMkLst>
            <pc:docMk/>
            <pc:sldMk cId="645876688" sldId="375"/>
            <ac:spMk id="5" creationId="{DB9CD805-8022-EE10-EF3F-0030A53E6DD0}"/>
          </ac:spMkLst>
        </pc:spChg>
        <pc:spChg chg="add mod">
          <ac:chgData name="Scruel Tao" userId="5ea5c98d59b44d4b" providerId="LiveId" clId="{A52ED264-C864-416B-BFF4-46855FE833A0}" dt="2023-05-05T10:11:06.212" v="14534"/>
          <ac:spMkLst>
            <pc:docMk/>
            <pc:sldMk cId="645876688" sldId="375"/>
            <ac:spMk id="7" creationId="{5D85E2C2-74CF-53F4-7EC5-D9CF926FD73A}"/>
          </ac:spMkLst>
        </pc:spChg>
        <pc:spChg chg="add mod">
          <ac:chgData name="Scruel Tao" userId="5ea5c98d59b44d4b" providerId="LiveId" clId="{A52ED264-C864-416B-BFF4-46855FE833A0}" dt="2023-05-05T10:30:23.895" v="14728" actId="1076"/>
          <ac:spMkLst>
            <pc:docMk/>
            <pc:sldMk cId="645876688" sldId="375"/>
            <ac:spMk id="8" creationId="{85C6A0F2-46FB-73BA-29A7-C518FE55BCA8}"/>
          </ac:spMkLst>
        </pc:spChg>
        <pc:spChg chg="add mod">
          <ac:chgData name="Scruel Tao" userId="5ea5c98d59b44d4b" providerId="LiveId" clId="{A52ED264-C864-416B-BFF4-46855FE833A0}" dt="2023-05-05T10:30:23.895" v="14728" actId="1076"/>
          <ac:spMkLst>
            <pc:docMk/>
            <pc:sldMk cId="645876688" sldId="375"/>
            <ac:spMk id="9" creationId="{4FD0A1BC-4A14-6A67-0AF7-75C880794CEB}"/>
          </ac:spMkLst>
        </pc:spChg>
        <pc:spChg chg="del">
          <ac:chgData name="Scruel Tao" userId="5ea5c98d59b44d4b" providerId="LiveId" clId="{A52ED264-C864-416B-BFF4-46855FE833A0}" dt="2023-05-05T10:11:05.684" v="14533" actId="478"/>
          <ac:spMkLst>
            <pc:docMk/>
            <pc:sldMk cId="645876688" sldId="375"/>
            <ac:spMk id="10" creationId="{0F43FF66-8114-12EE-1F50-5698AA221DA3}"/>
          </ac:spMkLst>
        </pc:spChg>
        <pc:spChg chg="add del mod">
          <ac:chgData name="Scruel Tao" userId="5ea5c98d59b44d4b" providerId="LiveId" clId="{A52ED264-C864-416B-BFF4-46855FE833A0}" dt="2023-05-05T13:53:09.681" v="16751"/>
          <ac:spMkLst>
            <pc:docMk/>
            <pc:sldMk cId="645876688" sldId="375"/>
            <ac:spMk id="10" creationId="{67135956-CE00-AD09-3799-089D72F7C169}"/>
          </ac:spMkLst>
        </pc:spChg>
        <pc:spChg chg="add mod">
          <ac:chgData name="Scruel Tao" userId="5ea5c98d59b44d4b" providerId="LiveId" clId="{A52ED264-C864-416B-BFF4-46855FE833A0}" dt="2023-05-05T10:44:32.354" v="15076" actId="14100"/>
          <ac:spMkLst>
            <pc:docMk/>
            <pc:sldMk cId="645876688" sldId="375"/>
            <ac:spMk id="11" creationId="{32E4A7C3-34E9-BB3D-8A40-6D35B9C14BAA}"/>
          </ac:spMkLst>
        </pc:spChg>
        <pc:spChg chg="add del mod">
          <ac:chgData name="Scruel Tao" userId="5ea5c98d59b44d4b" providerId="LiveId" clId="{A52ED264-C864-416B-BFF4-46855FE833A0}" dt="2023-05-05T10:44:23.349" v="15073" actId="21"/>
          <ac:spMkLst>
            <pc:docMk/>
            <pc:sldMk cId="645876688" sldId="375"/>
            <ac:spMk id="12" creationId="{489FBA33-F630-F1E6-A353-842AAC4A13D1}"/>
          </ac:spMkLst>
        </pc:spChg>
        <pc:spChg chg="add del mod">
          <ac:chgData name="Scruel Tao" userId="5ea5c98d59b44d4b" providerId="LiveId" clId="{A52ED264-C864-416B-BFF4-46855FE833A0}" dt="2023-05-05T13:53:08.587" v="16750"/>
          <ac:spMkLst>
            <pc:docMk/>
            <pc:sldMk cId="645876688" sldId="375"/>
            <ac:spMk id="12" creationId="{D83F6BE9-00BD-45C2-F284-2E5F343EB2FB}"/>
          </ac:spMkLst>
        </pc:spChg>
        <pc:spChg chg="add mod">
          <ac:chgData name="Scruel Tao" userId="5ea5c98d59b44d4b" providerId="LiveId" clId="{A52ED264-C864-416B-BFF4-46855FE833A0}" dt="2023-05-05T13:53:09.681" v="16751"/>
          <ac:spMkLst>
            <pc:docMk/>
            <pc:sldMk cId="645876688" sldId="375"/>
            <ac:spMk id="13" creationId="{70DB5365-022A-1A55-05EA-08808C282553}"/>
          </ac:spMkLst>
        </pc:spChg>
        <pc:picChg chg="mod">
          <ac:chgData name="Scruel Tao" userId="5ea5c98d59b44d4b" providerId="LiveId" clId="{A52ED264-C864-416B-BFF4-46855FE833A0}" dt="2023-05-06T02:34:56.672" v="19490" actId="1076"/>
          <ac:picMkLst>
            <pc:docMk/>
            <pc:sldMk cId="645876688" sldId="375"/>
            <ac:picMk id="6" creationId="{397E8DE0-131D-7F91-E8AE-8B9FEC7E4F81}"/>
          </ac:picMkLst>
        </pc:picChg>
      </pc:sldChg>
      <pc:sldChg chg="addSp delSp modSp add mod ord modTransition modAnim modNotesTx">
        <pc:chgData name="Scruel Tao" userId="5ea5c98d59b44d4b" providerId="LiveId" clId="{A52ED264-C864-416B-BFF4-46855FE833A0}" dt="2023-05-06T03:48:50.069" v="19497"/>
        <pc:sldMkLst>
          <pc:docMk/>
          <pc:sldMk cId="2988410279" sldId="376"/>
        </pc:sldMkLst>
        <pc:spChg chg="mod">
          <ac:chgData name="Scruel Tao" userId="5ea5c98d59b44d4b" providerId="LiveId" clId="{A52ED264-C864-416B-BFF4-46855FE833A0}" dt="2023-05-05T10:18:54.338" v="14576" actId="962"/>
          <ac:spMkLst>
            <pc:docMk/>
            <pc:sldMk cId="2988410279" sldId="376"/>
            <ac:spMk id="2" creationId="{F185458B-21C1-8812-8C4A-8E125275CB72}"/>
          </ac:spMkLst>
        </pc:spChg>
        <pc:spChg chg="mod">
          <ac:chgData name="Scruel Tao" userId="5ea5c98d59b44d4b" providerId="LiveId" clId="{A52ED264-C864-416B-BFF4-46855FE833A0}" dt="2023-05-06T02:25:33.460" v="19209" actId="21"/>
          <ac:spMkLst>
            <pc:docMk/>
            <pc:sldMk cId="2988410279" sldId="376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5-05T10:14:48.244" v="14560" actId="21"/>
          <ac:spMkLst>
            <pc:docMk/>
            <pc:sldMk cId="2988410279" sldId="376"/>
            <ac:spMk id="4" creationId="{5AEDB417-9BFB-6B7A-4EBD-F43F56A28569}"/>
          </ac:spMkLst>
        </pc:spChg>
        <pc:spChg chg="mod">
          <ac:chgData name="Scruel Tao" userId="5ea5c98d59b44d4b" providerId="LiveId" clId="{A52ED264-C864-416B-BFF4-46855FE833A0}" dt="2023-05-05T10:27:16.477" v="14672" actId="6549"/>
          <ac:spMkLst>
            <pc:docMk/>
            <pc:sldMk cId="2988410279" sldId="376"/>
            <ac:spMk id="5" creationId="{DB9CD805-8022-EE10-EF3F-0030A53E6DD0}"/>
          </ac:spMkLst>
        </pc:spChg>
        <pc:spChg chg="add mod">
          <ac:chgData name="Scruel Tao" userId="5ea5c98d59b44d4b" providerId="LiveId" clId="{A52ED264-C864-416B-BFF4-46855FE833A0}" dt="2023-05-05T15:17:17.664" v="17629" actId="1076"/>
          <ac:spMkLst>
            <pc:docMk/>
            <pc:sldMk cId="2988410279" sldId="376"/>
            <ac:spMk id="6" creationId="{9BEF44BE-F67F-13FA-32D7-D884D6C3AB51}"/>
          </ac:spMkLst>
        </pc:spChg>
        <pc:spChg chg="del">
          <ac:chgData name="Scruel Tao" userId="5ea5c98d59b44d4b" providerId="LiveId" clId="{A52ED264-C864-416B-BFF4-46855FE833A0}" dt="2023-05-05T09:45:22.727" v="14407" actId="21"/>
          <ac:spMkLst>
            <pc:docMk/>
            <pc:sldMk cId="2988410279" sldId="376"/>
            <ac:spMk id="7" creationId="{3803B8E8-D813-69DF-F9BB-406E920A8F8C}"/>
          </ac:spMkLst>
        </pc:spChg>
        <pc:spChg chg="del">
          <ac:chgData name="Scruel Tao" userId="5ea5c98d59b44d4b" providerId="LiveId" clId="{A52ED264-C864-416B-BFF4-46855FE833A0}" dt="2023-05-05T09:45:23.659" v="14408" actId="21"/>
          <ac:spMkLst>
            <pc:docMk/>
            <pc:sldMk cId="2988410279" sldId="376"/>
            <ac:spMk id="8" creationId="{A5506F22-E9DC-624C-9F2C-594F18FB4102}"/>
          </ac:spMkLst>
        </pc:spChg>
        <pc:spChg chg="del">
          <ac:chgData name="Scruel Tao" userId="5ea5c98d59b44d4b" providerId="LiveId" clId="{A52ED264-C864-416B-BFF4-46855FE833A0}" dt="2023-05-05T09:45:24.299" v="14409" actId="21"/>
          <ac:spMkLst>
            <pc:docMk/>
            <pc:sldMk cId="2988410279" sldId="376"/>
            <ac:spMk id="9" creationId="{C6B128CD-89F6-3D33-7DE9-55712A96A581}"/>
          </ac:spMkLst>
        </pc:spChg>
        <pc:spChg chg="mod">
          <ac:chgData name="Scruel Tao" userId="5ea5c98d59b44d4b" providerId="LiveId" clId="{A52ED264-C864-416B-BFF4-46855FE833A0}" dt="2023-05-05T10:26:31.016" v="14665"/>
          <ac:spMkLst>
            <pc:docMk/>
            <pc:sldMk cId="2988410279" sldId="376"/>
            <ac:spMk id="10" creationId="{0F43FF66-8114-12EE-1F50-5698AA221DA3}"/>
          </ac:spMkLst>
        </pc:spChg>
        <pc:spChg chg="del">
          <ac:chgData name="Scruel Tao" userId="5ea5c98d59b44d4b" providerId="LiveId" clId="{A52ED264-C864-416B-BFF4-46855FE833A0}" dt="2023-05-05T09:45:25.027" v="14410" actId="21"/>
          <ac:spMkLst>
            <pc:docMk/>
            <pc:sldMk cId="2988410279" sldId="376"/>
            <ac:spMk id="11" creationId="{D018810A-D22F-0E45-30CE-45CAE443B969}"/>
          </ac:spMkLst>
        </pc:spChg>
        <pc:spChg chg="add mod">
          <ac:chgData name="Scruel Tao" userId="5ea5c98d59b44d4b" providerId="LiveId" clId="{A52ED264-C864-416B-BFF4-46855FE833A0}" dt="2023-05-05T10:18:54.338" v="14576" actId="962"/>
          <ac:spMkLst>
            <pc:docMk/>
            <pc:sldMk cId="2988410279" sldId="376"/>
            <ac:spMk id="12" creationId="{591F1065-F3B4-8745-EC80-616762BA8F4F}"/>
          </ac:spMkLst>
        </pc:spChg>
        <pc:spChg chg="add mod">
          <ac:chgData name="Scruel Tao" userId="5ea5c98d59b44d4b" providerId="LiveId" clId="{A52ED264-C864-416B-BFF4-46855FE833A0}" dt="2023-05-05T15:17:21.182" v="17630" actId="1076"/>
          <ac:spMkLst>
            <pc:docMk/>
            <pc:sldMk cId="2988410279" sldId="376"/>
            <ac:spMk id="13" creationId="{787FC82B-2BFD-F5F8-C831-708B48C848E5}"/>
          </ac:spMkLst>
        </pc:spChg>
      </pc:sldChg>
      <pc:sldChg chg="modSp add del modTransition modAnim">
        <pc:chgData name="Scruel Tao" userId="5ea5c98d59b44d4b" providerId="LiveId" clId="{A52ED264-C864-416B-BFF4-46855FE833A0}" dt="2023-05-05T10:09:07.928" v="14524" actId="47"/>
        <pc:sldMkLst>
          <pc:docMk/>
          <pc:sldMk cId="1658089324" sldId="377"/>
        </pc:sldMkLst>
        <pc:picChg chg="mod">
          <ac:chgData name="Scruel Tao" userId="5ea5c98d59b44d4b" providerId="LiveId" clId="{A52ED264-C864-416B-BFF4-46855FE833A0}" dt="2023-05-05T09:55:06.614" v="14512" actId="962"/>
          <ac:picMkLst>
            <pc:docMk/>
            <pc:sldMk cId="1658089324" sldId="377"/>
            <ac:picMk id="9" creationId="{66C99AB7-6817-CC16-41E9-CBA3B0C49FE0}"/>
          </ac:picMkLst>
        </pc:picChg>
      </pc:sldChg>
      <pc:sldChg chg="addSp modSp add mod ord modTransition modAnim">
        <pc:chgData name="Scruel Tao" userId="5ea5c98d59b44d4b" providerId="LiveId" clId="{A52ED264-C864-416B-BFF4-46855FE833A0}" dt="2023-05-06T03:48:42.237" v="19494"/>
        <pc:sldMkLst>
          <pc:docMk/>
          <pc:sldMk cId="3645646342" sldId="377"/>
        </pc:sldMkLst>
        <pc:spChg chg="mod">
          <ac:chgData name="Scruel Tao" userId="5ea5c98d59b44d4b" providerId="LiveId" clId="{A52ED264-C864-416B-BFF4-46855FE833A0}" dt="2023-05-06T02:25:33.664" v="19210"/>
          <ac:spMkLst>
            <pc:docMk/>
            <pc:sldMk cId="3645646342" sldId="377"/>
            <ac:spMk id="3" creationId="{E5258D83-2939-73ED-E2C7-FA183D55387D}"/>
          </ac:spMkLst>
        </pc:spChg>
        <pc:spChg chg="add mod">
          <ac:chgData name="Scruel Tao" userId="5ea5c98d59b44d4b" providerId="LiveId" clId="{A52ED264-C864-416B-BFF4-46855FE833A0}" dt="2023-05-05T15:17:28.040" v="17632" actId="1076"/>
          <ac:spMkLst>
            <pc:docMk/>
            <pc:sldMk cId="3645646342" sldId="377"/>
            <ac:spMk id="4" creationId="{6C02AF6A-B49C-2F2D-7DC0-39DB8023F559}"/>
          </ac:spMkLst>
        </pc:spChg>
        <pc:spChg chg="mod">
          <ac:chgData name="Scruel Tao" userId="5ea5c98d59b44d4b" providerId="LiveId" clId="{A52ED264-C864-416B-BFF4-46855FE833A0}" dt="2023-05-05T10:27:20.154" v="14673"/>
          <ac:spMkLst>
            <pc:docMk/>
            <pc:sldMk cId="3645646342" sldId="377"/>
            <ac:spMk id="5" creationId="{DB9CD805-8022-EE10-EF3F-0030A53E6DD0}"/>
          </ac:spMkLst>
        </pc:spChg>
        <pc:spChg chg="mod">
          <ac:chgData name="Scruel Tao" userId="5ea5c98d59b44d4b" providerId="LiveId" clId="{A52ED264-C864-416B-BFF4-46855FE833A0}" dt="2023-05-05T15:17:26.129" v="17631" actId="1076"/>
          <ac:spMkLst>
            <pc:docMk/>
            <pc:sldMk cId="3645646342" sldId="377"/>
            <ac:spMk id="6" creationId="{9BEF44BE-F67F-13FA-32D7-D884D6C3AB51}"/>
          </ac:spMkLst>
        </pc:spChg>
        <pc:spChg chg="mod">
          <ac:chgData name="Scruel Tao" userId="5ea5c98d59b44d4b" providerId="LiveId" clId="{A52ED264-C864-416B-BFF4-46855FE833A0}" dt="2023-05-05T10:26:47.473" v="14670" actId="20577"/>
          <ac:spMkLst>
            <pc:docMk/>
            <pc:sldMk cId="3645646342" sldId="377"/>
            <ac:spMk id="10" creationId="{0F43FF66-8114-12EE-1F50-5698AA221DA3}"/>
          </ac:spMkLst>
        </pc:spChg>
        <pc:spChg chg="mod">
          <ac:chgData name="Scruel Tao" userId="5ea5c98d59b44d4b" providerId="LiveId" clId="{A52ED264-C864-416B-BFF4-46855FE833A0}" dt="2023-05-05T10:15:09.128" v="14563" actId="14100"/>
          <ac:spMkLst>
            <pc:docMk/>
            <pc:sldMk cId="3645646342" sldId="377"/>
            <ac:spMk id="12" creationId="{591F1065-F3B4-8745-EC80-616762BA8F4F}"/>
          </ac:spMkLst>
        </pc:spChg>
      </pc:sldChg>
      <pc:sldChg chg="addSp delSp modSp add del mod modTransition delAnim modAnim">
        <pc:chgData name="Scruel Tao" userId="5ea5c98d59b44d4b" providerId="LiveId" clId="{A52ED264-C864-416B-BFF4-46855FE833A0}" dt="2023-05-05T10:09:08.793" v="14525" actId="47"/>
        <pc:sldMkLst>
          <pc:docMk/>
          <pc:sldMk cId="1003609524" sldId="378"/>
        </pc:sldMkLst>
        <pc:spChg chg="add mod">
          <ac:chgData name="Scruel Tao" userId="5ea5c98d59b44d4b" providerId="LiveId" clId="{A52ED264-C864-416B-BFF4-46855FE833A0}" dt="2023-05-05T09:54:53.848" v="14510" actId="21"/>
          <ac:spMkLst>
            <pc:docMk/>
            <pc:sldMk cId="1003609524" sldId="378"/>
            <ac:spMk id="6" creationId="{1CFFB2C1-9020-CADA-57D9-B989983D0262}"/>
          </ac:spMkLst>
        </pc:spChg>
        <pc:picChg chg="add mod">
          <ac:chgData name="Scruel Tao" userId="5ea5c98d59b44d4b" providerId="LiveId" clId="{A52ED264-C864-416B-BFF4-46855FE833A0}" dt="2023-05-05T09:55:01.820" v="14511" actId="962"/>
          <ac:picMkLst>
            <pc:docMk/>
            <pc:sldMk cId="1003609524" sldId="378"/>
            <ac:picMk id="4" creationId="{5213C49F-DCA8-D759-2336-26CF82E618EA}"/>
          </ac:picMkLst>
        </pc:picChg>
        <pc:picChg chg="del">
          <ac:chgData name="Scruel Tao" userId="5ea5c98d59b44d4b" providerId="LiveId" clId="{A52ED264-C864-416B-BFF4-46855FE833A0}" dt="2023-05-05T09:54:53.848" v="14510" actId="21"/>
          <ac:picMkLst>
            <pc:docMk/>
            <pc:sldMk cId="1003609524" sldId="378"/>
            <ac:picMk id="9" creationId="{66C99AB7-6817-CC16-41E9-CBA3B0C49FE0}"/>
          </ac:picMkLst>
        </pc:picChg>
      </pc:sldChg>
      <pc:sldChg chg="add del ord">
        <pc:chgData name="Scruel Tao" userId="5ea5c98d59b44d4b" providerId="LiveId" clId="{A52ED264-C864-416B-BFF4-46855FE833A0}" dt="2023-05-05T10:32:04.884" v="14751" actId="47"/>
        <pc:sldMkLst>
          <pc:docMk/>
          <pc:sldMk cId="2130739512" sldId="378"/>
        </pc:sldMkLst>
      </pc:sldChg>
      <pc:sldChg chg="addSp delSp modSp add mod modTransition delAnim modAnim">
        <pc:chgData name="Scruel Tao" userId="5ea5c98d59b44d4b" providerId="LiveId" clId="{A52ED264-C864-416B-BFF4-46855FE833A0}" dt="2023-06-02T17:36:15.255" v="25337"/>
        <pc:sldMkLst>
          <pc:docMk/>
          <pc:sldMk cId="1765418335" sldId="379"/>
        </pc:sldMkLst>
        <pc:spChg chg="mod">
          <ac:chgData name="Scruel Tao" userId="5ea5c98d59b44d4b" providerId="LiveId" clId="{A52ED264-C864-416B-BFF4-46855FE833A0}" dt="2023-06-02T17:36:15.255" v="25337"/>
          <ac:spMkLst>
            <pc:docMk/>
            <pc:sldMk cId="1765418335" sldId="379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6-02T17:07:13.766" v="25174"/>
          <ac:spMkLst>
            <pc:docMk/>
            <pc:sldMk cId="1765418335" sldId="379"/>
            <ac:spMk id="5" creationId="{55CDB72E-77A1-246A-FB2B-07155A8F24F9}"/>
          </ac:spMkLst>
        </pc:spChg>
        <pc:spChg chg="mod">
          <ac:chgData name="Scruel Tao" userId="5ea5c98d59b44d4b" providerId="LiveId" clId="{A52ED264-C864-416B-BFF4-46855FE833A0}" dt="2023-05-05T10:36:41.499" v="14825" actId="1076"/>
          <ac:spMkLst>
            <pc:docMk/>
            <pc:sldMk cId="1765418335" sldId="379"/>
            <ac:spMk id="10" creationId="{926E3EEE-D1B4-722F-511F-684E4E12BD9A}"/>
          </ac:spMkLst>
        </pc:spChg>
        <pc:picChg chg="add mod">
          <ac:chgData name="Scruel Tao" userId="5ea5c98d59b44d4b" providerId="LiveId" clId="{A52ED264-C864-416B-BFF4-46855FE833A0}" dt="2023-06-02T17:11:51.986" v="25230" actId="1038"/>
          <ac:picMkLst>
            <pc:docMk/>
            <pc:sldMk cId="1765418335" sldId="379"/>
            <ac:picMk id="7" creationId="{EFA35569-1A0C-6656-81CD-CAC0107D396B}"/>
          </ac:picMkLst>
        </pc:picChg>
        <pc:picChg chg="del">
          <ac:chgData name="Scruel Tao" userId="5ea5c98d59b44d4b" providerId="LiveId" clId="{A52ED264-C864-416B-BFF4-46855FE833A0}" dt="2023-06-02T17:07:12.905" v="25173" actId="478"/>
          <ac:picMkLst>
            <pc:docMk/>
            <pc:sldMk cId="1765418335" sldId="379"/>
            <ac:picMk id="9" creationId="{66C99AB7-6817-CC16-41E9-CBA3B0C49FE0}"/>
          </ac:picMkLst>
        </pc:picChg>
      </pc:sldChg>
      <pc:sldChg chg="add del">
        <pc:chgData name="Scruel Tao" userId="5ea5c98d59b44d4b" providerId="LiveId" clId="{A52ED264-C864-416B-BFF4-46855FE833A0}" dt="2023-05-05T10:29:47.610" v="14717"/>
        <pc:sldMkLst>
          <pc:docMk/>
          <pc:sldMk cId="3212845420" sldId="379"/>
        </pc:sldMkLst>
      </pc:sldChg>
      <pc:sldChg chg="add del">
        <pc:chgData name="Scruel Tao" userId="5ea5c98d59b44d4b" providerId="LiveId" clId="{A52ED264-C864-416B-BFF4-46855FE833A0}" dt="2023-05-05T10:37:00.039" v="14826" actId="47"/>
        <pc:sldMkLst>
          <pc:docMk/>
          <pc:sldMk cId="3542740709" sldId="380"/>
        </pc:sldMkLst>
      </pc:sldChg>
      <pc:sldChg chg="addSp delSp modSp add mod modTransition delAnim modAnim">
        <pc:chgData name="Scruel Tao" userId="5ea5c98d59b44d4b" providerId="LiveId" clId="{A52ED264-C864-416B-BFF4-46855FE833A0}" dt="2023-05-06T03:58:45.685" v="19518"/>
        <pc:sldMkLst>
          <pc:docMk/>
          <pc:sldMk cId="4080503443" sldId="381"/>
        </pc:sldMkLst>
        <pc:spChg chg="add del mod">
          <ac:chgData name="Scruel Tao" userId="5ea5c98d59b44d4b" providerId="LiveId" clId="{A52ED264-C864-416B-BFF4-46855FE833A0}" dt="2023-05-05T10:44:57.074" v="15086" actId="478"/>
          <ac:spMkLst>
            <pc:docMk/>
            <pc:sldMk cId="4080503443" sldId="381"/>
            <ac:spMk id="4" creationId="{F9051EE0-3F5A-9204-A07C-574EF5E5E59E}"/>
          </ac:spMkLst>
        </pc:spChg>
        <pc:spChg chg="mod">
          <ac:chgData name="Scruel Tao" userId="5ea5c98d59b44d4b" providerId="LiveId" clId="{A52ED264-C864-416B-BFF4-46855FE833A0}" dt="2023-05-05T10:34:08.121" v="14784" actId="20577"/>
          <ac:spMkLst>
            <pc:docMk/>
            <pc:sldMk cId="4080503443" sldId="381"/>
            <ac:spMk id="11" creationId="{138FD69E-0390-8148-689A-D50F5A6016C8}"/>
          </ac:spMkLst>
        </pc:spChg>
        <pc:spChg chg="mod">
          <ac:chgData name="Scruel Tao" userId="5ea5c98d59b44d4b" providerId="LiveId" clId="{A52ED264-C864-416B-BFF4-46855FE833A0}" dt="2023-05-05T10:45:02.016" v="15089" actId="14100"/>
          <ac:spMkLst>
            <pc:docMk/>
            <pc:sldMk cId="4080503443" sldId="381"/>
            <ac:spMk id="14" creationId="{6BE5038D-1FE4-BE82-3305-D4E735E74AF4}"/>
          </ac:spMkLst>
        </pc:spChg>
      </pc:sldChg>
      <pc:sldChg chg="addSp delSp modSp add mod modTransition delAnim modAnim modNotesTx">
        <pc:chgData name="Scruel Tao" userId="5ea5c98d59b44d4b" providerId="LiveId" clId="{A52ED264-C864-416B-BFF4-46855FE833A0}" dt="2023-06-02T17:09:16.716" v="25215"/>
        <pc:sldMkLst>
          <pc:docMk/>
          <pc:sldMk cId="2620657336" sldId="382"/>
        </pc:sldMkLst>
        <pc:spChg chg="mod">
          <ac:chgData name="Scruel Tao" userId="5ea5c98d59b44d4b" providerId="LiveId" clId="{A52ED264-C864-416B-BFF4-46855FE833A0}" dt="2023-05-05T10:49:17.420" v="15238" actId="108"/>
          <ac:spMkLst>
            <pc:docMk/>
            <pc:sldMk cId="2620657336" sldId="382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6-02T17:09:16.716" v="25215"/>
          <ac:spMkLst>
            <pc:docMk/>
            <pc:sldMk cId="2620657336" sldId="382"/>
            <ac:spMk id="5" creationId="{713A5473-C51D-A109-E888-95D1849C8536}"/>
          </ac:spMkLst>
        </pc:spChg>
        <pc:spChg chg="mod">
          <ac:chgData name="Scruel Tao" userId="5ea5c98d59b44d4b" providerId="LiveId" clId="{A52ED264-C864-416B-BFF4-46855FE833A0}" dt="2023-05-05T10:50:18.522" v="15250" actId="1076"/>
          <ac:spMkLst>
            <pc:docMk/>
            <pc:sldMk cId="2620657336" sldId="382"/>
            <ac:spMk id="7" creationId="{C2ABD96C-163C-6D63-8E4A-E18002A6E7B6}"/>
          </ac:spMkLst>
        </pc:spChg>
        <pc:picChg chg="add mod">
          <ac:chgData name="Scruel Tao" userId="5ea5c98d59b44d4b" providerId="LiveId" clId="{A52ED264-C864-416B-BFF4-46855FE833A0}" dt="2023-06-02T17:09:16.716" v="25215"/>
          <ac:picMkLst>
            <pc:docMk/>
            <pc:sldMk cId="2620657336" sldId="382"/>
            <ac:picMk id="8" creationId="{1055394B-E9DD-AF70-29F8-F0A5DBA3611F}"/>
          </ac:picMkLst>
        </pc:picChg>
        <pc:picChg chg="del">
          <ac:chgData name="Scruel Tao" userId="5ea5c98d59b44d4b" providerId="LiveId" clId="{A52ED264-C864-416B-BFF4-46855FE833A0}" dt="2023-06-02T17:09:15.963" v="25214" actId="478"/>
          <ac:picMkLst>
            <pc:docMk/>
            <pc:sldMk cId="2620657336" sldId="382"/>
            <ac:picMk id="14" creationId="{F2A22AAC-AD20-C9FE-3ED1-EA6DC34DE72F}"/>
          </ac:picMkLst>
        </pc:picChg>
      </pc:sldChg>
      <pc:sldChg chg="addSp delSp modSp add mod delAnim modAnim">
        <pc:chgData name="Scruel Tao" userId="5ea5c98d59b44d4b" providerId="LiveId" clId="{A52ED264-C864-416B-BFF4-46855FE833A0}" dt="2023-05-06T03:59:18.375" v="19525"/>
        <pc:sldMkLst>
          <pc:docMk/>
          <pc:sldMk cId="527989392" sldId="383"/>
        </pc:sldMkLst>
        <pc:spChg chg="mod">
          <ac:chgData name="Scruel Tao" userId="5ea5c98d59b44d4b" providerId="LiveId" clId="{A52ED264-C864-416B-BFF4-46855FE833A0}" dt="2023-05-05T10:51:17.393" v="15347" actId="20577"/>
          <ac:spMkLst>
            <pc:docMk/>
            <pc:sldMk cId="527989392" sldId="383"/>
            <ac:spMk id="3" creationId="{E5258D83-2939-73ED-E2C7-FA183D55387D}"/>
          </ac:spMkLst>
        </pc:spChg>
        <pc:spChg chg="add mod">
          <ac:chgData name="Scruel Tao" userId="5ea5c98d59b44d4b" providerId="LiveId" clId="{A52ED264-C864-416B-BFF4-46855FE833A0}" dt="2023-05-05T10:45:49.248" v="15113" actId="1036"/>
          <ac:spMkLst>
            <pc:docMk/>
            <pc:sldMk cId="527989392" sldId="383"/>
            <ac:spMk id="4" creationId="{486277CD-2B0C-0B50-6BB2-2CAE518F8E38}"/>
          </ac:spMkLst>
        </pc:spChg>
        <pc:spChg chg="mod">
          <ac:chgData name="Scruel Tao" userId="5ea5c98d59b44d4b" providerId="LiveId" clId="{A52ED264-C864-416B-BFF4-46855FE833A0}" dt="2023-05-05T10:45:51.746" v="15119" actId="1036"/>
          <ac:spMkLst>
            <pc:docMk/>
            <pc:sldMk cId="527989392" sldId="383"/>
            <ac:spMk id="6" creationId="{C438EBE2-66EA-3528-6B96-4933BAA7C0BF}"/>
          </ac:spMkLst>
        </pc:spChg>
        <pc:spChg chg="mod">
          <ac:chgData name="Scruel Tao" userId="5ea5c98d59b44d4b" providerId="LiveId" clId="{A52ED264-C864-416B-BFF4-46855FE833A0}" dt="2023-05-05T10:45:47.045" v="15107" actId="1036"/>
          <ac:spMkLst>
            <pc:docMk/>
            <pc:sldMk cId="527989392" sldId="383"/>
            <ac:spMk id="7" creationId="{C2ABD96C-163C-6D63-8E4A-E18002A6E7B6}"/>
          </ac:spMkLst>
        </pc:spChg>
        <pc:spChg chg="del">
          <ac:chgData name="Scruel Tao" userId="5ea5c98d59b44d4b" providerId="LiveId" clId="{A52ED264-C864-416B-BFF4-46855FE833A0}" dt="2023-05-05T10:39:38.674" v="14848" actId="21"/>
          <ac:spMkLst>
            <pc:docMk/>
            <pc:sldMk cId="527989392" sldId="383"/>
            <ac:spMk id="8" creationId="{9189C8FA-A73A-3DD9-F10B-30F013AF9F05}"/>
          </ac:spMkLst>
        </pc:spChg>
        <pc:spChg chg="del">
          <ac:chgData name="Scruel Tao" userId="5ea5c98d59b44d4b" providerId="LiveId" clId="{A52ED264-C864-416B-BFF4-46855FE833A0}" dt="2023-05-05T10:39:37.944" v="14847" actId="21"/>
          <ac:spMkLst>
            <pc:docMk/>
            <pc:sldMk cId="527989392" sldId="383"/>
            <ac:spMk id="9" creationId="{6A9C7AEC-B51A-D101-B822-176736E716B2}"/>
          </ac:spMkLst>
        </pc:spChg>
        <pc:spChg chg="add del mod">
          <ac:chgData name="Scruel Tao" userId="5ea5c98d59b44d4b" providerId="LiveId" clId="{A52ED264-C864-416B-BFF4-46855FE833A0}" dt="2023-05-05T10:45:18.919" v="15095" actId="478"/>
          <ac:spMkLst>
            <pc:docMk/>
            <pc:sldMk cId="527989392" sldId="383"/>
            <ac:spMk id="10" creationId="{16EF312B-41C1-3B66-98E7-BE5501410F45}"/>
          </ac:spMkLst>
        </pc:spChg>
        <pc:spChg chg="add del mod">
          <ac:chgData name="Scruel Tao" userId="5ea5c98d59b44d4b" providerId="LiveId" clId="{A52ED264-C864-416B-BFF4-46855FE833A0}" dt="2023-05-05T10:45:27.473" v="15097" actId="478"/>
          <ac:spMkLst>
            <pc:docMk/>
            <pc:sldMk cId="527989392" sldId="383"/>
            <ac:spMk id="11" creationId="{FB9314A3-7BDF-D60A-FA18-19B501BF345E}"/>
          </ac:spMkLst>
        </pc:spChg>
      </pc:sldChg>
      <pc:sldChg chg="addSp delSp modSp add mod modTransition delAnim modAnim">
        <pc:chgData name="Scruel Tao" userId="5ea5c98d59b44d4b" providerId="LiveId" clId="{A52ED264-C864-416B-BFF4-46855FE833A0}" dt="2023-06-02T17:11:38.172" v="25225" actId="1036"/>
        <pc:sldMkLst>
          <pc:docMk/>
          <pc:sldMk cId="2755711558" sldId="384"/>
        </pc:sldMkLst>
        <pc:spChg chg="mod">
          <ac:chgData name="Scruel Tao" userId="5ea5c98d59b44d4b" providerId="LiveId" clId="{A52ED264-C864-416B-BFF4-46855FE833A0}" dt="2023-05-05T12:56:52.270" v="15604" actId="21"/>
          <ac:spMkLst>
            <pc:docMk/>
            <pc:sldMk cId="2755711558" sldId="384"/>
            <ac:spMk id="3" creationId="{E5258D83-2939-73ED-E2C7-FA183D55387D}"/>
          </ac:spMkLst>
        </pc:spChg>
        <pc:spChg chg="mod">
          <ac:chgData name="Scruel Tao" userId="5ea5c98d59b44d4b" providerId="LiveId" clId="{A52ED264-C864-416B-BFF4-46855FE833A0}" dt="2023-05-05T10:45:57.411" v="15131" actId="1036"/>
          <ac:spMkLst>
            <pc:docMk/>
            <pc:sldMk cId="2755711558" sldId="384"/>
            <ac:spMk id="4" creationId="{486277CD-2B0C-0B50-6BB2-2CAE518F8E38}"/>
          </ac:spMkLst>
        </pc:spChg>
        <pc:spChg chg="del">
          <ac:chgData name="Scruel Tao" userId="5ea5c98d59b44d4b" providerId="LiveId" clId="{A52ED264-C864-416B-BFF4-46855FE833A0}" dt="2023-05-05T10:47:08.801" v="15139" actId="478"/>
          <ac:spMkLst>
            <pc:docMk/>
            <pc:sldMk cId="2755711558" sldId="384"/>
            <ac:spMk id="5" creationId="{CA8723DA-66E3-FA97-F8E5-9B2424B5A76B}"/>
          </ac:spMkLst>
        </pc:spChg>
        <pc:spChg chg="mod">
          <ac:chgData name="Scruel Tao" userId="5ea5c98d59b44d4b" providerId="LiveId" clId="{A52ED264-C864-416B-BFF4-46855FE833A0}" dt="2023-05-05T10:47:11.016" v="15145" actId="1036"/>
          <ac:spMkLst>
            <pc:docMk/>
            <pc:sldMk cId="2755711558" sldId="384"/>
            <ac:spMk id="6" creationId="{C438EBE2-66EA-3528-6B96-4933BAA7C0BF}"/>
          </ac:spMkLst>
        </pc:spChg>
        <pc:spChg chg="mod">
          <ac:chgData name="Scruel Tao" userId="5ea5c98d59b44d4b" providerId="LiveId" clId="{A52ED264-C864-416B-BFF4-46855FE833A0}" dt="2023-06-02T17:11:38.172" v="25225" actId="1036"/>
          <ac:spMkLst>
            <pc:docMk/>
            <pc:sldMk cId="2755711558" sldId="384"/>
            <ac:spMk id="7" creationId="{C2ABD96C-163C-6D63-8E4A-E18002A6E7B6}"/>
          </ac:spMkLst>
        </pc:spChg>
        <pc:spChg chg="add del mod">
          <ac:chgData name="Scruel Tao" userId="5ea5c98d59b44d4b" providerId="LiveId" clId="{A52ED264-C864-416B-BFF4-46855FE833A0}" dt="2023-05-05T10:45:37.903" v="15101" actId="478"/>
          <ac:spMkLst>
            <pc:docMk/>
            <pc:sldMk cId="2755711558" sldId="384"/>
            <ac:spMk id="8" creationId="{7B884182-7F32-E86F-6522-01EB5B54D565}"/>
          </ac:spMkLst>
        </pc:spChg>
        <pc:spChg chg="add mod">
          <ac:chgData name="Scruel Tao" userId="5ea5c98d59b44d4b" providerId="LiveId" clId="{A52ED264-C864-416B-BFF4-46855FE833A0}" dt="2023-05-05T10:47:30.194" v="15147" actId="1076"/>
          <ac:spMkLst>
            <pc:docMk/>
            <pc:sldMk cId="2755711558" sldId="384"/>
            <ac:spMk id="9" creationId="{AAE101A3-9CCB-41BF-2A94-0C5C6D2AC85B}"/>
          </ac:spMkLst>
        </pc:spChg>
        <pc:spChg chg="add mod">
          <ac:chgData name="Scruel Tao" userId="5ea5c98d59b44d4b" providerId="LiveId" clId="{A52ED264-C864-416B-BFF4-46855FE833A0}" dt="2023-05-05T12:56:33.248" v="15602" actId="20577"/>
          <ac:spMkLst>
            <pc:docMk/>
            <pc:sldMk cId="2755711558" sldId="384"/>
            <ac:spMk id="10" creationId="{1FAB5667-4A6D-EEA4-8EE4-793A145560B2}"/>
          </ac:spMkLst>
        </pc:spChg>
      </pc:sldChg>
      <pc:sldChg chg="delSp modSp add mod modTransition delAnim modAnim">
        <pc:chgData name="Scruel Tao" userId="5ea5c98d59b44d4b" providerId="LiveId" clId="{A52ED264-C864-416B-BFF4-46855FE833A0}" dt="2023-06-02T17:11:34.426" v="25224" actId="1036"/>
        <pc:sldMkLst>
          <pc:docMk/>
          <pc:sldMk cId="810895337" sldId="385"/>
        </pc:sldMkLst>
        <pc:spChg chg="mod">
          <ac:chgData name="Scruel Tao" userId="5ea5c98d59b44d4b" providerId="LiveId" clId="{A52ED264-C864-416B-BFF4-46855FE833A0}" dt="2023-05-05T12:56:48.820" v="15603"/>
          <ac:spMkLst>
            <pc:docMk/>
            <pc:sldMk cId="810895337" sldId="385"/>
            <ac:spMk id="3" creationId="{E5258D83-2939-73ED-E2C7-FA183D55387D}"/>
          </ac:spMkLst>
        </pc:spChg>
        <pc:spChg chg="mod">
          <ac:chgData name="Scruel Tao" userId="5ea5c98d59b44d4b" providerId="LiveId" clId="{A52ED264-C864-416B-BFF4-46855FE833A0}" dt="2023-05-05T10:48:51.308" v="15212" actId="1076"/>
          <ac:spMkLst>
            <pc:docMk/>
            <pc:sldMk cId="810895337" sldId="385"/>
            <ac:spMk id="6" creationId="{C438EBE2-66EA-3528-6B96-4933BAA7C0BF}"/>
          </ac:spMkLst>
        </pc:spChg>
        <pc:spChg chg="mod">
          <ac:chgData name="Scruel Tao" userId="5ea5c98d59b44d4b" providerId="LiveId" clId="{A52ED264-C864-416B-BFF4-46855FE833A0}" dt="2023-06-02T17:11:34.426" v="25224" actId="1036"/>
          <ac:spMkLst>
            <pc:docMk/>
            <pc:sldMk cId="810895337" sldId="385"/>
            <ac:spMk id="7" creationId="{C2ABD96C-163C-6D63-8E4A-E18002A6E7B6}"/>
          </ac:spMkLst>
        </pc:spChg>
        <pc:spChg chg="del">
          <ac:chgData name="Scruel Tao" userId="5ea5c98d59b44d4b" providerId="LiveId" clId="{A52ED264-C864-416B-BFF4-46855FE833A0}" dt="2023-05-05T10:48:26.867" v="15205" actId="21"/>
          <ac:spMkLst>
            <pc:docMk/>
            <pc:sldMk cId="810895337" sldId="385"/>
            <ac:spMk id="9" creationId="{AAE101A3-9CCB-41BF-2A94-0C5C6D2AC85B}"/>
          </ac:spMkLst>
        </pc:spChg>
        <pc:spChg chg="del">
          <ac:chgData name="Scruel Tao" userId="5ea5c98d59b44d4b" providerId="LiveId" clId="{A52ED264-C864-416B-BFF4-46855FE833A0}" dt="2023-05-05T10:48:29.035" v="15206" actId="21"/>
          <ac:spMkLst>
            <pc:docMk/>
            <pc:sldMk cId="810895337" sldId="385"/>
            <ac:spMk id="10" creationId="{1FAB5667-4A6D-EEA4-8EE4-793A145560B2}"/>
          </ac:spMkLst>
        </pc:spChg>
      </pc:sldChg>
      <pc:sldChg chg="addSp delSp modSp add mod modTransition modAnim">
        <pc:chgData name="Scruel Tao" userId="5ea5c98d59b44d4b" providerId="LiveId" clId="{A52ED264-C864-416B-BFF4-46855FE833A0}" dt="2023-06-02T17:36:49.744" v="25338"/>
        <pc:sldMkLst>
          <pc:docMk/>
          <pc:sldMk cId="2237204299" sldId="386"/>
        </pc:sldMkLst>
        <pc:spChg chg="mod">
          <ac:chgData name="Scruel Tao" userId="5ea5c98d59b44d4b" providerId="LiveId" clId="{A52ED264-C864-416B-BFF4-46855FE833A0}" dt="2023-06-02T17:36:49.744" v="25338"/>
          <ac:spMkLst>
            <pc:docMk/>
            <pc:sldMk cId="2237204299" sldId="386"/>
            <ac:spMk id="3" creationId="{E5258D83-2939-73ED-E2C7-FA183D55387D}"/>
          </ac:spMkLst>
        </pc:spChg>
        <pc:spChg chg="add mod">
          <ac:chgData name="Scruel Tao" userId="5ea5c98d59b44d4b" providerId="LiveId" clId="{A52ED264-C864-416B-BFF4-46855FE833A0}" dt="2023-05-05T10:55:30.080" v="15454"/>
          <ac:spMkLst>
            <pc:docMk/>
            <pc:sldMk cId="2237204299" sldId="386"/>
            <ac:spMk id="4" creationId="{63B56892-58E2-3014-C5AD-220332D3B370}"/>
          </ac:spMkLst>
        </pc:spChg>
        <pc:spChg chg="add del mod">
          <ac:chgData name="Scruel Tao" userId="5ea5c98d59b44d4b" providerId="LiveId" clId="{A52ED264-C864-416B-BFF4-46855FE833A0}" dt="2023-05-05T10:57:00.091" v="15522" actId="21"/>
          <ac:spMkLst>
            <pc:docMk/>
            <pc:sldMk cId="2237204299" sldId="386"/>
            <ac:spMk id="6" creationId="{9671A44B-DA0A-3507-3A72-527FD028A45D}"/>
          </ac:spMkLst>
        </pc:spChg>
        <pc:spChg chg="add del mod">
          <ac:chgData name="Scruel Tao" userId="5ea5c98d59b44d4b" providerId="LiveId" clId="{A52ED264-C864-416B-BFF4-46855FE833A0}" dt="2023-06-02T17:13:38.464" v="25241"/>
          <ac:spMkLst>
            <pc:docMk/>
            <pc:sldMk cId="2237204299" sldId="386"/>
            <ac:spMk id="6" creationId="{D3589B0A-70FB-C214-D65C-E08FC5F21D4A}"/>
          </ac:spMkLst>
        </pc:spChg>
        <pc:spChg chg="add del mod">
          <ac:chgData name="Scruel Tao" userId="5ea5c98d59b44d4b" providerId="LiveId" clId="{A52ED264-C864-416B-BFF4-46855FE833A0}" dt="2023-05-05T12:02:49.891" v="15531"/>
          <ac:spMkLst>
            <pc:docMk/>
            <pc:sldMk cId="2237204299" sldId="386"/>
            <ac:spMk id="11" creationId="{177FB6D6-FDD0-DF3B-8226-6133565CE591}"/>
          </ac:spMkLst>
        </pc:spChg>
        <pc:picChg chg="add del mod">
          <ac:chgData name="Scruel Tao" userId="5ea5c98d59b44d4b" providerId="LiveId" clId="{A52ED264-C864-416B-BFF4-46855FE833A0}" dt="2023-05-05T10:59:03.157" v="15526" actId="21"/>
          <ac:picMkLst>
            <pc:docMk/>
            <pc:sldMk cId="2237204299" sldId="386"/>
            <ac:picMk id="7" creationId="{BF517184-301C-347B-3961-E2D41F203E28}"/>
          </ac:picMkLst>
        </pc:picChg>
        <pc:picChg chg="add mod">
          <ac:chgData name="Scruel Tao" userId="5ea5c98d59b44d4b" providerId="LiveId" clId="{A52ED264-C864-416B-BFF4-46855FE833A0}" dt="2023-06-02T17:13:38.464" v="25241"/>
          <ac:picMkLst>
            <pc:docMk/>
            <pc:sldMk cId="2237204299" sldId="386"/>
            <ac:picMk id="8" creationId="{7877B5F2-C349-5C97-25EE-A00191252CE0}"/>
          </ac:picMkLst>
        </pc:picChg>
        <pc:picChg chg="add del mod">
          <ac:chgData name="Scruel Tao" userId="5ea5c98d59b44d4b" providerId="LiveId" clId="{A52ED264-C864-416B-BFF4-46855FE833A0}" dt="2023-05-05T12:02:48.544" v="15530" actId="478"/>
          <ac:picMkLst>
            <pc:docMk/>
            <pc:sldMk cId="2237204299" sldId="386"/>
            <ac:picMk id="9" creationId="{42806511-9AD3-CC2D-5716-AE31EA1BA12D}"/>
          </ac:picMkLst>
        </pc:picChg>
        <pc:picChg chg="add del mod">
          <ac:chgData name="Scruel Tao" userId="5ea5c98d59b44d4b" providerId="LiveId" clId="{A52ED264-C864-416B-BFF4-46855FE833A0}" dt="2023-06-02T17:13:37.525" v="25240" actId="478"/>
          <ac:picMkLst>
            <pc:docMk/>
            <pc:sldMk cId="2237204299" sldId="386"/>
            <ac:picMk id="13" creationId="{12FC30EC-8A24-1F7A-9014-3E510EB6435E}"/>
          </ac:picMkLst>
        </pc:picChg>
      </pc:sldChg>
      <pc:sldChg chg="addSp delSp modSp add mod modTransition modAnim">
        <pc:chgData name="Scruel Tao" userId="5ea5c98d59b44d4b" providerId="LiveId" clId="{A52ED264-C864-416B-BFF4-46855FE833A0}" dt="2023-05-05T15:20:15.539" v="17677"/>
        <pc:sldMkLst>
          <pc:docMk/>
          <pc:sldMk cId="2639993498" sldId="387"/>
        </pc:sldMkLst>
        <pc:spChg chg="mod">
          <ac:chgData name="Scruel Tao" userId="5ea5c98d59b44d4b" providerId="LiveId" clId="{A52ED264-C864-416B-BFF4-46855FE833A0}" dt="2023-05-05T10:56:39.413" v="15519" actId="1037"/>
          <ac:spMkLst>
            <pc:docMk/>
            <pc:sldMk cId="2639993498" sldId="387"/>
            <ac:spMk id="4" creationId="{5E6DCA7F-1EEA-AB8F-B246-579D643AAC65}"/>
          </ac:spMkLst>
        </pc:spChg>
        <pc:picChg chg="add del mod">
          <ac:chgData name="Scruel Tao" userId="5ea5c98d59b44d4b" providerId="LiveId" clId="{A52ED264-C864-416B-BFF4-46855FE833A0}" dt="2023-05-05T12:05:28.734" v="15538" actId="478"/>
          <ac:picMkLst>
            <pc:docMk/>
            <pc:sldMk cId="2639993498" sldId="387"/>
            <ac:picMk id="5" creationId="{B378488A-1D84-C3FD-C4A0-0653C9B57B74}"/>
          </ac:picMkLst>
        </pc:picChg>
      </pc:sldChg>
      <pc:sldChg chg="modSp add modAnim modNotesTx">
        <pc:chgData name="Scruel Tao" userId="5ea5c98d59b44d4b" providerId="LiveId" clId="{A52ED264-C864-416B-BFF4-46855FE833A0}" dt="2023-05-05T16:36:42.690" v="17722" actId="20577"/>
        <pc:sldMkLst>
          <pc:docMk/>
          <pc:sldMk cId="900677569" sldId="388"/>
        </pc:sldMkLst>
        <pc:spChg chg="mod">
          <ac:chgData name="Scruel Tao" userId="5ea5c98d59b44d4b" providerId="LiveId" clId="{A52ED264-C864-416B-BFF4-46855FE833A0}" dt="2023-05-05T13:07:53.992" v="15820" actId="20577"/>
          <ac:spMkLst>
            <pc:docMk/>
            <pc:sldMk cId="900677569" sldId="388"/>
            <ac:spMk id="3" creationId="{E5258D83-2939-73ED-E2C7-FA183D55387D}"/>
          </ac:spMkLst>
        </pc:spChg>
      </pc:sldChg>
      <pc:sldChg chg="addSp delSp modSp add mod modTransition addAnim delAnim modAnim">
        <pc:chgData name="Scruel Tao" userId="5ea5c98d59b44d4b" providerId="LiveId" clId="{A52ED264-C864-416B-BFF4-46855FE833A0}" dt="2023-05-05T15:20:25.430" v="17687"/>
        <pc:sldMkLst>
          <pc:docMk/>
          <pc:sldMk cId="1960459616" sldId="389"/>
        </pc:sldMkLst>
        <pc:spChg chg="mod">
          <ac:chgData name="Scruel Tao" userId="5ea5c98d59b44d4b" providerId="LiveId" clId="{A52ED264-C864-416B-BFF4-46855FE833A0}" dt="2023-05-05T13:07:51.576" v="15818" actId="20577"/>
          <ac:spMkLst>
            <pc:docMk/>
            <pc:sldMk cId="1960459616" sldId="389"/>
            <ac:spMk id="3" creationId="{E5258D83-2939-73ED-E2C7-FA183D55387D}"/>
          </ac:spMkLst>
        </pc:spChg>
        <pc:spChg chg="add del mod">
          <ac:chgData name="Scruel Tao" userId="5ea5c98d59b44d4b" providerId="LiveId" clId="{A52ED264-C864-416B-BFF4-46855FE833A0}" dt="2023-05-05T12:59:27.322" v="15659"/>
          <ac:spMkLst>
            <pc:docMk/>
            <pc:sldMk cId="1960459616" sldId="389"/>
            <ac:spMk id="4" creationId="{2743C7F7-2842-FDB3-6846-BD32FB897795}"/>
          </ac:spMkLst>
        </pc:spChg>
        <pc:spChg chg="add del mod">
          <ac:chgData name="Scruel Tao" userId="5ea5c98d59b44d4b" providerId="LiveId" clId="{A52ED264-C864-416B-BFF4-46855FE833A0}" dt="2023-05-05T12:59:33.199" v="15661"/>
          <ac:spMkLst>
            <pc:docMk/>
            <pc:sldMk cId="1960459616" sldId="389"/>
            <ac:spMk id="5" creationId="{CC43B456-8E62-CAD5-97F4-E3E12D6B16D0}"/>
          </ac:spMkLst>
        </pc:spChg>
        <pc:spChg chg="add del mod">
          <ac:chgData name="Scruel Tao" userId="5ea5c98d59b44d4b" providerId="LiveId" clId="{A52ED264-C864-416B-BFF4-46855FE833A0}" dt="2023-05-05T12:59:37.052" v="15679"/>
          <ac:spMkLst>
            <pc:docMk/>
            <pc:sldMk cId="1960459616" sldId="389"/>
            <ac:spMk id="6" creationId="{C8CEE69A-01BA-739D-E234-4AA605710CDB}"/>
          </ac:spMkLst>
        </pc:spChg>
        <pc:spChg chg="add del mod">
          <ac:chgData name="Scruel Tao" userId="5ea5c98d59b44d4b" providerId="LiveId" clId="{A52ED264-C864-416B-BFF4-46855FE833A0}" dt="2023-05-05T13:06:25.017" v="15807" actId="21"/>
          <ac:spMkLst>
            <pc:docMk/>
            <pc:sldMk cId="1960459616" sldId="389"/>
            <ac:spMk id="7" creationId="{4ED803BD-9589-EA83-4D2E-9101E9595DA0}"/>
          </ac:spMkLst>
        </pc:spChg>
        <pc:spChg chg="add del mod">
          <ac:chgData name="Scruel Tao" userId="5ea5c98d59b44d4b" providerId="LiveId" clId="{A52ED264-C864-416B-BFF4-46855FE833A0}" dt="2023-05-05T12:59:42.656" v="15687" actId="478"/>
          <ac:spMkLst>
            <pc:docMk/>
            <pc:sldMk cId="1960459616" sldId="389"/>
            <ac:spMk id="8" creationId="{A2D5872A-FC6E-CD2A-7DCC-189931BFDD05}"/>
          </ac:spMkLst>
        </pc:spChg>
        <pc:spChg chg="add del mod">
          <ac:chgData name="Scruel Tao" userId="5ea5c98d59b44d4b" providerId="LiveId" clId="{A52ED264-C864-416B-BFF4-46855FE833A0}" dt="2023-05-05T13:03:44.447" v="15745"/>
          <ac:spMkLst>
            <pc:docMk/>
            <pc:sldMk cId="1960459616" sldId="389"/>
            <ac:spMk id="9" creationId="{488D6E3D-7D49-247F-988A-9AF1895159A7}"/>
          </ac:spMkLst>
        </pc:spChg>
        <pc:spChg chg="add mod">
          <ac:chgData name="Scruel Tao" userId="5ea5c98d59b44d4b" providerId="LiveId" clId="{A52ED264-C864-416B-BFF4-46855FE833A0}" dt="2023-05-05T14:20:43.074" v="17551" actId="1038"/>
          <ac:spMkLst>
            <pc:docMk/>
            <pc:sldMk cId="1960459616" sldId="389"/>
            <ac:spMk id="10" creationId="{0F31419E-B736-4C39-DC85-F49EAFFD48C6}"/>
          </ac:spMkLst>
        </pc:spChg>
      </pc:sldChg>
      <pc:sldChg chg="addSp delSp modSp add mod ord modTransition delAnim modAnim modNotesTx">
        <pc:chgData name="Scruel Tao" userId="5ea5c98d59b44d4b" providerId="LiveId" clId="{A52ED264-C864-416B-BFF4-46855FE833A0}" dt="2023-05-06T02:32:39.195" v="19459" actId="21"/>
        <pc:sldMkLst>
          <pc:docMk/>
          <pc:sldMk cId="470092492" sldId="390"/>
        </pc:sldMkLst>
        <pc:spChg chg="mod">
          <ac:chgData name="Scruel Tao" userId="5ea5c98d59b44d4b" providerId="LiveId" clId="{A52ED264-C864-416B-BFF4-46855FE833A0}" dt="2023-05-05T13:40:33.324" v="16549" actId="20577"/>
          <ac:spMkLst>
            <pc:docMk/>
            <pc:sldMk cId="470092492" sldId="390"/>
            <ac:spMk id="2" creationId="{F185458B-21C1-8812-8C4A-8E125275CB72}"/>
          </ac:spMkLst>
        </pc:spChg>
        <pc:spChg chg="add mod">
          <ac:chgData name="Scruel Tao" userId="5ea5c98d59b44d4b" providerId="LiveId" clId="{A52ED264-C864-416B-BFF4-46855FE833A0}" dt="2023-05-06T02:32:33.403" v="19457"/>
          <ac:spMkLst>
            <pc:docMk/>
            <pc:sldMk cId="470092492" sldId="390"/>
            <ac:spMk id="3" creationId="{D9968C7E-CAB1-772C-6B80-730E01DCA712}"/>
          </ac:spMkLst>
        </pc:spChg>
        <pc:spChg chg="del">
          <ac:chgData name="Scruel Tao" userId="5ea5c98d59b44d4b" providerId="LiveId" clId="{A52ED264-C864-416B-BFF4-46855FE833A0}" dt="2023-05-05T13:53:21.870" v="16754" actId="478"/>
          <ac:spMkLst>
            <pc:docMk/>
            <pc:sldMk cId="470092492" sldId="390"/>
            <ac:spMk id="3" creationId="{E5258D83-2939-73ED-E2C7-FA183D55387D}"/>
          </ac:spMkLst>
        </pc:spChg>
        <pc:spChg chg="add mod">
          <ac:chgData name="Scruel Tao" userId="5ea5c98d59b44d4b" providerId="LiveId" clId="{A52ED264-C864-416B-BFF4-46855FE833A0}" dt="2023-05-06T02:27:22.235" v="19293" actId="571"/>
          <ac:spMkLst>
            <pc:docMk/>
            <pc:sldMk cId="470092492" sldId="390"/>
            <ac:spMk id="4" creationId="{AD81176E-8378-492F-863F-AB27F80154A6}"/>
          </ac:spMkLst>
        </pc:spChg>
        <pc:spChg chg="add del mod">
          <ac:chgData name="Scruel Tao" userId="5ea5c98d59b44d4b" providerId="LiveId" clId="{A52ED264-C864-416B-BFF4-46855FE833A0}" dt="2023-05-05T13:53:19.391" v="16753"/>
          <ac:spMkLst>
            <pc:docMk/>
            <pc:sldMk cId="470092492" sldId="390"/>
            <ac:spMk id="4" creationId="{C879709E-8AEC-91C4-40A1-427E6BF50DDC}"/>
          </ac:spMkLst>
        </pc:spChg>
        <pc:spChg chg="mod">
          <ac:chgData name="Scruel Tao" userId="5ea5c98d59b44d4b" providerId="LiveId" clId="{A52ED264-C864-416B-BFF4-46855FE833A0}" dt="2023-05-06T02:32:39.195" v="19459" actId="21"/>
          <ac:spMkLst>
            <pc:docMk/>
            <pc:sldMk cId="470092492" sldId="390"/>
            <ac:spMk id="5" creationId="{DB9CD805-8022-EE10-EF3F-0030A53E6DD0}"/>
          </ac:spMkLst>
        </pc:spChg>
        <pc:spChg chg="add mod">
          <ac:chgData name="Scruel Tao" userId="5ea5c98d59b44d4b" providerId="LiveId" clId="{A52ED264-C864-416B-BFF4-46855FE833A0}" dt="2023-05-06T02:32:38.093" v="19458"/>
          <ac:spMkLst>
            <pc:docMk/>
            <pc:sldMk cId="470092492" sldId="390"/>
            <ac:spMk id="6" creationId="{50E42FF8-4514-02CE-E23B-CBFD166B1F94}"/>
          </ac:spMkLst>
        </pc:spChg>
        <pc:spChg chg="del">
          <ac:chgData name="Scruel Tao" userId="5ea5c98d59b44d4b" providerId="LiveId" clId="{A52ED264-C864-416B-BFF4-46855FE833A0}" dt="2023-05-05T14:00:05.878" v="16761" actId="21"/>
          <ac:spMkLst>
            <pc:docMk/>
            <pc:sldMk cId="470092492" sldId="390"/>
            <ac:spMk id="6" creationId="{9BEF44BE-F67F-13FA-32D7-D884D6C3AB51}"/>
          </ac:spMkLst>
        </pc:spChg>
        <pc:spChg chg="add del mod">
          <ac:chgData name="Scruel Tao" userId="5ea5c98d59b44d4b" providerId="LiveId" clId="{A52ED264-C864-416B-BFF4-46855FE833A0}" dt="2023-05-05T13:53:23.238" v="16755"/>
          <ac:spMkLst>
            <pc:docMk/>
            <pc:sldMk cId="470092492" sldId="390"/>
            <ac:spMk id="8" creationId="{14F9152C-EF9F-BBE3-E02E-B2510CE34DBB}"/>
          </ac:spMkLst>
        </pc:spChg>
        <pc:spChg chg="add mod">
          <ac:chgData name="Scruel Tao" userId="5ea5c98d59b44d4b" providerId="LiveId" clId="{A52ED264-C864-416B-BFF4-46855FE833A0}" dt="2023-05-06T02:31:17.064" v="19410" actId="21"/>
          <ac:spMkLst>
            <pc:docMk/>
            <pc:sldMk cId="470092492" sldId="390"/>
            <ac:spMk id="9" creationId="{C5A23E63-EFA7-941A-2D88-2A815C110393}"/>
          </ac:spMkLst>
        </pc:spChg>
        <pc:spChg chg="del">
          <ac:chgData name="Scruel Tao" userId="5ea5c98d59b44d4b" providerId="LiveId" clId="{A52ED264-C864-416B-BFF4-46855FE833A0}" dt="2023-05-05T14:00:03.647" v="16759" actId="21"/>
          <ac:spMkLst>
            <pc:docMk/>
            <pc:sldMk cId="470092492" sldId="390"/>
            <ac:spMk id="10" creationId="{0F43FF66-8114-12EE-1F50-5698AA221DA3}"/>
          </ac:spMkLst>
        </pc:spChg>
        <pc:spChg chg="del">
          <ac:chgData name="Scruel Tao" userId="5ea5c98d59b44d4b" providerId="LiveId" clId="{A52ED264-C864-416B-BFF4-46855FE833A0}" dt="2023-05-05T14:00:04.938" v="16760" actId="21"/>
          <ac:spMkLst>
            <pc:docMk/>
            <pc:sldMk cId="470092492" sldId="390"/>
            <ac:spMk id="12" creationId="{591F1065-F3B4-8745-EC80-616762BA8F4F}"/>
          </ac:spMkLst>
        </pc:spChg>
        <pc:spChg chg="del">
          <ac:chgData name="Scruel Tao" userId="5ea5c98d59b44d4b" providerId="LiveId" clId="{A52ED264-C864-416B-BFF4-46855FE833A0}" dt="2023-05-05T14:00:07.345" v="16762" actId="21"/>
          <ac:spMkLst>
            <pc:docMk/>
            <pc:sldMk cId="470092492" sldId="390"/>
            <ac:spMk id="13" creationId="{787FC82B-2BFD-F5F8-C831-708B48C848E5}"/>
          </ac:spMkLst>
        </pc:spChg>
        <pc:picChg chg="add del mod">
          <ac:chgData name="Scruel Tao" userId="5ea5c98d59b44d4b" providerId="LiveId" clId="{A52ED264-C864-416B-BFF4-46855FE833A0}" dt="2023-05-05T14:05:51.604" v="17199" actId="478"/>
          <ac:picMkLst>
            <pc:docMk/>
            <pc:sldMk cId="470092492" sldId="390"/>
            <ac:picMk id="14" creationId="{09D448C4-1B47-FBBE-5A98-6E94B8B97780}"/>
          </ac:picMkLst>
        </pc:picChg>
        <pc:picChg chg="add del mod">
          <ac:chgData name="Scruel Tao" userId="5ea5c98d59b44d4b" providerId="LiveId" clId="{A52ED264-C864-416B-BFF4-46855FE833A0}" dt="2023-05-05T14:07:17.194" v="17288" actId="478"/>
          <ac:picMkLst>
            <pc:docMk/>
            <pc:sldMk cId="470092492" sldId="390"/>
            <ac:picMk id="16" creationId="{58024653-8EEC-9D08-C1E1-07D925C4EACE}"/>
          </ac:picMkLst>
        </pc:picChg>
        <pc:picChg chg="add del mod">
          <ac:chgData name="Scruel Tao" userId="5ea5c98d59b44d4b" providerId="LiveId" clId="{A52ED264-C864-416B-BFF4-46855FE833A0}" dt="2023-05-06T02:25:52.458" v="19216" actId="21"/>
          <ac:picMkLst>
            <pc:docMk/>
            <pc:sldMk cId="470092492" sldId="390"/>
            <ac:picMk id="18" creationId="{2A8042FC-BAB4-2727-B1F5-A089AD964985}"/>
          </ac:picMkLst>
        </pc:picChg>
      </pc:sldChg>
      <pc:sldChg chg="addSp delSp modSp add mod modTransition delAnim modAnim modNotesTx">
        <pc:chgData name="Scruel Tao" userId="5ea5c98d59b44d4b" providerId="LiveId" clId="{A52ED264-C864-416B-BFF4-46855FE833A0}" dt="2023-05-06T01:47:50.449" v="17964" actId="20577"/>
        <pc:sldMkLst>
          <pc:docMk/>
          <pc:sldMk cId="68384740" sldId="391"/>
        </pc:sldMkLst>
        <pc:spChg chg="add mod">
          <ac:chgData name="Scruel Tao" userId="5ea5c98d59b44d4b" providerId="LiveId" clId="{A52ED264-C864-416B-BFF4-46855FE833A0}" dt="2023-05-06T01:46:37.982" v="17801" actId="21"/>
          <ac:spMkLst>
            <pc:docMk/>
            <pc:sldMk cId="68384740" sldId="391"/>
            <ac:spMk id="5" creationId="{8C5410E2-6492-406B-5AAA-ADFE8646ADB1}"/>
          </ac:spMkLst>
        </pc:spChg>
        <pc:spChg chg="mod">
          <ac:chgData name="Scruel Tao" userId="5ea5c98d59b44d4b" providerId="LiveId" clId="{A52ED264-C864-416B-BFF4-46855FE833A0}" dt="2023-05-06T01:46:18.130" v="17750" actId="1076"/>
          <ac:spMkLst>
            <pc:docMk/>
            <pc:sldMk cId="68384740" sldId="391"/>
            <ac:spMk id="13" creationId="{C495C2E8-93D3-68AB-D2D9-1A057B2322B0}"/>
          </ac:spMkLst>
        </pc:spChg>
        <pc:picChg chg="del">
          <ac:chgData name="Scruel Tao" userId="5ea5c98d59b44d4b" providerId="LiveId" clId="{A52ED264-C864-416B-BFF4-46855FE833A0}" dt="2023-05-06T01:44:07.287" v="17724" actId="478"/>
          <ac:picMkLst>
            <pc:docMk/>
            <pc:sldMk cId="68384740" sldId="391"/>
            <ac:picMk id="12" creationId="{53291C81-3826-1F88-D747-F2E1EE7A982E}"/>
          </ac:picMkLst>
        </pc:picChg>
      </pc:sldChg>
      <pc:sldChg chg="addSp delSp modSp add mod modTransition delAnim modNotesTx">
        <pc:chgData name="Scruel Tao" userId="5ea5c98d59b44d4b" providerId="LiveId" clId="{A52ED264-C864-416B-BFF4-46855FE833A0}" dt="2023-05-16T03:53:08.382" v="21174" actId="20577"/>
        <pc:sldMkLst>
          <pc:docMk/>
          <pc:sldMk cId="2130289981" sldId="392"/>
        </pc:sldMkLst>
        <pc:spChg chg="del mod">
          <ac:chgData name="Scruel Tao" userId="5ea5c98d59b44d4b" providerId="LiveId" clId="{A52ED264-C864-416B-BFF4-46855FE833A0}" dt="2023-05-06T02:00:16.301" v="18118" actId="21"/>
          <ac:spMkLst>
            <pc:docMk/>
            <pc:sldMk cId="2130289981" sldId="392"/>
            <ac:spMk id="3" creationId="{849AA8BF-4944-AF40-EFC8-9741487FC95C}"/>
          </ac:spMkLst>
        </pc:spChg>
        <pc:spChg chg="add mod">
          <ac:chgData name="Scruel Tao" userId="5ea5c98d59b44d4b" providerId="LiveId" clId="{A52ED264-C864-416B-BFF4-46855FE833A0}" dt="2023-05-06T02:12:09.735" v="18508" actId="14100"/>
          <ac:spMkLst>
            <pc:docMk/>
            <pc:sldMk cId="2130289981" sldId="392"/>
            <ac:spMk id="4" creationId="{CD21A4E5-1553-C291-6C3F-6C1A41F6E79A}"/>
          </ac:spMkLst>
        </pc:spChg>
        <pc:spChg chg="mod">
          <ac:chgData name="Scruel Tao" userId="5ea5c98d59b44d4b" providerId="LiveId" clId="{A52ED264-C864-416B-BFF4-46855FE833A0}" dt="2023-05-06T20:04:28.734" v="19932"/>
          <ac:spMkLst>
            <pc:docMk/>
            <pc:sldMk cId="2130289981" sldId="392"/>
            <ac:spMk id="7" creationId="{A9B43AD6-82F6-9229-7934-61F804DE83BB}"/>
          </ac:spMkLst>
        </pc:spChg>
        <pc:picChg chg="del">
          <ac:chgData name="Scruel Tao" userId="5ea5c98d59b44d4b" providerId="LiveId" clId="{A52ED264-C864-416B-BFF4-46855FE833A0}" dt="2023-05-06T01:57:22.100" v="17979" actId="21"/>
          <ac:picMkLst>
            <pc:docMk/>
            <pc:sldMk cId="2130289981" sldId="392"/>
            <ac:picMk id="11" creationId="{3F95E2B3-61C1-9CB4-C988-C807AAD143FC}"/>
          </ac:picMkLst>
        </pc:picChg>
        <pc:picChg chg="del">
          <ac:chgData name="Scruel Tao" userId="5ea5c98d59b44d4b" providerId="LiveId" clId="{A52ED264-C864-416B-BFF4-46855FE833A0}" dt="2023-05-06T01:57:21.370" v="17978" actId="21"/>
          <ac:picMkLst>
            <pc:docMk/>
            <pc:sldMk cId="2130289981" sldId="392"/>
            <ac:picMk id="13" creationId="{845E4E5A-EBCB-057F-AF99-C573B6CBB722}"/>
          </ac:picMkLst>
        </pc:picChg>
      </pc:sldChg>
      <pc:sldChg chg="delSp add del mod delAnim">
        <pc:chgData name="Scruel Tao" userId="5ea5c98d59b44d4b" providerId="LiveId" clId="{A52ED264-C864-416B-BFF4-46855FE833A0}" dt="2023-05-06T01:50:37.522" v="17969" actId="47"/>
        <pc:sldMkLst>
          <pc:docMk/>
          <pc:sldMk cId="4005939385" sldId="392"/>
        </pc:sldMkLst>
        <pc:spChg chg="del">
          <ac:chgData name="Scruel Tao" userId="5ea5c98d59b44d4b" providerId="LiveId" clId="{A52ED264-C864-416B-BFF4-46855FE833A0}" dt="2023-05-06T01:49:52.991" v="17968" actId="21"/>
          <ac:spMkLst>
            <pc:docMk/>
            <pc:sldMk cId="4005939385" sldId="392"/>
            <ac:spMk id="3" creationId="{849AA8BF-4944-AF40-EFC8-9741487FC95C}"/>
          </ac:spMkLst>
        </pc:spChg>
        <pc:picChg chg="del">
          <ac:chgData name="Scruel Tao" userId="5ea5c98d59b44d4b" providerId="LiveId" clId="{A52ED264-C864-416B-BFF4-46855FE833A0}" dt="2023-05-06T01:49:49.360" v="17966" actId="21"/>
          <ac:picMkLst>
            <pc:docMk/>
            <pc:sldMk cId="4005939385" sldId="392"/>
            <ac:picMk id="11" creationId="{3F95E2B3-61C1-9CB4-C988-C807AAD143FC}"/>
          </ac:picMkLst>
        </pc:picChg>
        <pc:picChg chg="del">
          <ac:chgData name="Scruel Tao" userId="5ea5c98d59b44d4b" providerId="LiveId" clId="{A52ED264-C864-416B-BFF4-46855FE833A0}" dt="2023-05-06T01:49:50.560" v="17967" actId="21"/>
          <ac:picMkLst>
            <pc:docMk/>
            <pc:sldMk cId="4005939385" sldId="392"/>
            <ac:picMk id="13" creationId="{845E4E5A-EBCB-057F-AF99-C573B6CBB722}"/>
          </ac:picMkLst>
        </pc:picChg>
      </pc:sldChg>
      <pc:sldChg chg="modSp add del mod">
        <pc:chgData name="Scruel Tao" userId="5ea5c98d59b44d4b" providerId="LiveId" clId="{A52ED264-C864-416B-BFF4-46855FE833A0}" dt="2023-05-06T02:10:24.131" v="18453" actId="47"/>
        <pc:sldMkLst>
          <pc:docMk/>
          <pc:sldMk cId="1177272002" sldId="393"/>
        </pc:sldMkLst>
        <pc:spChg chg="mod">
          <ac:chgData name="Scruel Tao" userId="5ea5c98d59b44d4b" providerId="LiveId" clId="{A52ED264-C864-416B-BFF4-46855FE833A0}" dt="2023-05-06T01:58:24.879" v="18079" actId="20577"/>
          <ac:spMkLst>
            <pc:docMk/>
            <pc:sldMk cId="1177272002" sldId="393"/>
            <ac:spMk id="2" creationId="{F185458B-21C1-8812-8C4A-8E125275CB72}"/>
          </ac:spMkLst>
        </pc:spChg>
      </pc:sldChg>
      <pc:sldChg chg="addSp delSp modSp add mod ord modTransition delAnim modAnim modNotesTx">
        <pc:chgData name="Scruel Tao" userId="5ea5c98d59b44d4b" providerId="LiveId" clId="{A52ED264-C864-416B-BFF4-46855FE833A0}" dt="2023-05-06T20:06:18.023" v="19961"/>
        <pc:sldMkLst>
          <pc:docMk/>
          <pc:sldMk cId="3295915101" sldId="394"/>
        </pc:sldMkLst>
        <pc:spChg chg="del mod">
          <ac:chgData name="Scruel Tao" userId="5ea5c98d59b44d4b" providerId="LiveId" clId="{A52ED264-C864-416B-BFF4-46855FE833A0}" dt="2023-05-06T02:02:27.661" v="18153" actId="21"/>
          <ac:spMkLst>
            <pc:docMk/>
            <pc:sldMk cId="3295915101" sldId="394"/>
            <ac:spMk id="3" creationId="{849AA8BF-4944-AF40-EFC8-9741487FC95C}"/>
          </ac:spMkLst>
        </pc:spChg>
        <pc:spChg chg="add mod">
          <ac:chgData name="Scruel Tao" userId="5ea5c98d59b44d4b" providerId="LiveId" clId="{A52ED264-C864-416B-BFF4-46855FE833A0}" dt="2023-05-06T20:05:20.725" v="19945" actId="20577"/>
          <ac:spMkLst>
            <pc:docMk/>
            <pc:sldMk cId="3295915101" sldId="394"/>
            <ac:spMk id="4" creationId="{806F6402-E488-EA19-DDF1-2BAAACE0A723}"/>
          </ac:spMkLst>
        </pc:spChg>
        <pc:spChg chg="add del">
          <ac:chgData name="Scruel Tao" userId="5ea5c98d59b44d4b" providerId="LiveId" clId="{A52ED264-C864-416B-BFF4-46855FE833A0}" dt="2023-05-06T02:07:36.836" v="18402" actId="22"/>
          <ac:spMkLst>
            <pc:docMk/>
            <pc:sldMk cId="3295915101" sldId="394"/>
            <ac:spMk id="6" creationId="{C2211025-7785-AA65-B3BA-59B3190DA04B}"/>
          </ac:spMkLst>
        </pc:spChg>
        <pc:spChg chg="mod">
          <ac:chgData name="Scruel Tao" userId="5ea5c98d59b44d4b" providerId="LiveId" clId="{A52ED264-C864-416B-BFF4-46855FE833A0}" dt="2023-05-06T20:04:18.200" v="19923" actId="115"/>
          <ac:spMkLst>
            <pc:docMk/>
            <pc:sldMk cId="3295915101" sldId="394"/>
            <ac:spMk id="7" creationId="{A9B43AD6-82F6-9229-7934-61F804DE83BB}"/>
          </ac:spMkLst>
        </pc:spChg>
        <pc:spChg chg="add del mod">
          <ac:chgData name="Scruel Tao" userId="5ea5c98d59b44d4b" providerId="LiveId" clId="{A52ED264-C864-416B-BFF4-46855FE833A0}" dt="2023-05-06T02:07:48.091" v="18405" actId="21"/>
          <ac:spMkLst>
            <pc:docMk/>
            <pc:sldMk cId="3295915101" sldId="394"/>
            <ac:spMk id="8" creationId="{B9126F0E-23BD-548C-21D0-E5AB034C463D}"/>
          </ac:spMkLst>
        </pc:spChg>
        <pc:picChg chg="del">
          <ac:chgData name="Scruel Tao" userId="5ea5c98d59b44d4b" providerId="LiveId" clId="{A52ED264-C864-416B-BFF4-46855FE833A0}" dt="2023-05-06T02:00:19.928" v="18120" actId="21"/>
          <ac:picMkLst>
            <pc:docMk/>
            <pc:sldMk cId="3295915101" sldId="394"/>
            <ac:picMk id="11" creationId="{3F95E2B3-61C1-9CB4-C988-C807AAD143FC}"/>
          </ac:picMkLst>
        </pc:picChg>
        <pc:picChg chg="del">
          <ac:chgData name="Scruel Tao" userId="5ea5c98d59b44d4b" providerId="LiveId" clId="{A52ED264-C864-416B-BFF4-46855FE833A0}" dt="2023-05-06T02:00:20.648" v="18121" actId="21"/>
          <ac:picMkLst>
            <pc:docMk/>
            <pc:sldMk cId="3295915101" sldId="394"/>
            <ac:picMk id="13" creationId="{845E4E5A-EBCB-057F-AF99-C573B6CBB722}"/>
          </ac:picMkLst>
        </pc:picChg>
      </pc:sldChg>
      <pc:sldChg chg="delSp modSp add del mod delAnim">
        <pc:chgData name="Scruel Tao" userId="5ea5c98d59b44d4b" providerId="LiveId" clId="{A52ED264-C864-416B-BFF4-46855FE833A0}" dt="2023-05-06T02:10:19.463" v="18452" actId="47"/>
        <pc:sldMkLst>
          <pc:docMk/>
          <pc:sldMk cId="2108440482" sldId="395"/>
        </pc:sldMkLst>
        <pc:spChg chg="mod">
          <ac:chgData name="Scruel Tao" userId="5ea5c98d59b44d4b" providerId="LiveId" clId="{A52ED264-C864-416B-BFF4-46855FE833A0}" dt="2023-05-06T02:09:59.073" v="18446"/>
          <ac:spMkLst>
            <pc:docMk/>
            <pc:sldMk cId="2108440482" sldId="395"/>
            <ac:spMk id="7" creationId="{A9B43AD6-82F6-9229-7934-61F804DE83BB}"/>
          </ac:spMkLst>
        </pc:spChg>
        <pc:picChg chg="del mod">
          <ac:chgData name="Scruel Tao" userId="5ea5c98d59b44d4b" providerId="LiveId" clId="{A52ED264-C864-416B-BFF4-46855FE833A0}" dt="2023-05-06T02:10:14.485" v="18450" actId="478"/>
          <ac:picMkLst>
            <pc:docMk/>
            <pc:sldMk cId="2108440482" sldId="395"/>
            <ac:picMk id="11" creationId="{3F95E2B3-61C1-9CB4-C988-C807AAD143FC}"/>
          </ac:picMkLst>
        </pc:picChg>
        <pc:picChg chg="del mod">
          <ac:chgData name="Scruel Tao" userId="5ea5c98d59b44d4b" providerId="LiveId" clId="{A52ED264-C864-416B-BFF4-46855FE833A0}" dt="2023-05-06T02:10:17.704" v="18451" actId="478"/>
          <ac:picMkLst>
            <pc:docMk/>
            <pc:sldMk cId="2108440482" sldId="395"/>
            <ac:picMk id="13" creationId="{845E4E5A-EBCB-057F-AF99-C573B6CBB722}"/>
          </ac:picMkLst>
        </pc:picChg>
      </pc:sldChg>
      <pc:sldChg chg="modSp add mod modTransition modNotesTx">
        <pc:chgData name="Scruel Tao" userId="5ea5c98d59b44d4b" providerId="LiveId" clId="{A52ED264-C864-416B-BFF4-46855FE833A0}" dt="2023-05-06T20:04:25.887" v="19929"/>
        <pc:sldMkLst>
          <pc:docMk/>
          <pc:sldMk cId="2318927122" sldId="396"/>
        </pc:sldMkLst>
        <pc:spChg chg="mod">
          <ac:chgData name="Scruel Tao" userId="5ea5c98d59b44d4b" providerId="LiveId" clId="{A52ED264-C864-416B-BFF4-46855FE833A0}" dt="2023-05-06T02:07:29.682" v="18396" actId="1076"/>
          <ac:spMkLst>
            <pc:docMk/>
            <pc:sldMk cId="2318927122" sldId="396"/>
            <ac:spMk id="5" creationId="{57246842-C7D2-0C92-DA53-4B21AC5DCC49}"/>
          </ac:spMkLst>
        </pc:spChg>
        <pc:spChg chg="mod">
          <ac:chgData name="Scruel Tao" userId="5ea5c98d59b44d4b" providerId="LiveId" clId="{A52ED264-C864-416B-BFF4-46855FE833A0}" dt="2023-05-06T20:04:25.887" v="19929"/>
          <ac:spMkLst>
            <pc:docMk/>
            <pc:sldMk cId="2318927122" sldId="396"/>
            <ac:spMk id="7" creationId="{A9B43AD6-82F6-9229-7934-61F804DE83BB}"/>
          </ac:spMkLst>
        </pc:spChg>
      </pc:sldChg>
      <pc:sldChg chg="addSp delSp modSp add mod modAnim modNotesTx">
        <pc:chgData name="Scruel Tao" userId="5ea5c98d59b44d4b" providerId="LiveId" clId="{A52ED264-C864-416B-BFF4-46855FE833A0}" dt="2023-05-06T20:06:43.739" v="19968" actId="20577"/>
        <pc:sldMkLst>
          <pc:docMk/>
          <pc:sldMk cId="3168677591" sldId="397"/>
        </pc:sldMkLst>
        <pc:spChg chg="del">
          <ac:chgData name="Scruel Tao" userId="5ea5c98d59b44d4b" providerId="LiveId" clId="{A52ED264-C864-416B-BFF4-46855FE833A0}" dt="2023-05-06T02:12:13.894" v="18509" actId="478"/>
          <ac:spMkLst>
            <pc:docMk/>
            <pc:sldMk cId="3168677591" sldId="397"/>
            <ac:spMk id="4" creationId="{CD21A4E5-1553-C291-6C3F-6C1A41F6E79A}"/>
          </ac:spMkLst>
        </pc:spChg>
        <pc:spChg chg="mod">
          <ac:chgData name="Scruel Tao" userId="5ea5c98d59b44d4b" providerId="LiveId" clId="{A52ED264-C864-416B-BFF4-46855FE833A0}" dt="2023-05-06T20:06:43.739" v="19968" actId="20577"/>
          <ac:spMkLst>
            <pc:docMk/>
            <pc:sldMk cId="3168677591" sldId="397"/>
            <ac:spMk id="7" creationId="{A9B43AD6-82F6-9229-7934-61F804DE83BB}"/>
          </ac:spMkLst>
        </pc:spChg>
        <pc:spChg chg="add mod">
          <ac:chgData name="Scruel Tao" userId="5ea5c98d59b44d4b" providerId="LiveId" clId="{A52ED264-C864-416B-BFF4-46855FE833A0}" dt="2023-05-06T02:13:07.416" v="18550" actId="14100"/>
          <ac:spMkLst>
            <pc:docMk/>
            <pc:sldMk cId="3168677591" sldId="397"/>
            <ac:spMk id="8" creationId="{BBDC8982-7390-3313-F580-1C176779CE44}"/>
          </ac:spMkLst>
        </pc:spChg>
        <pc:picChg chg="add del">
          <ac:chgData name="Scruel Tao" userId="5ea5c98d59b44d4b" providerId="LiveId" clId="{A52ED264-C864-416B-BFF4-46855FE833A0}" dt="2023-05-06T02:11:42.584" v="18504" actId="21"/>
          <ac:picMkLst>
            <pc:docMk/>
            <pc:sldMk cId="3168677591" sldId="397"/>
            <ac:picMk id="5" creationId="{19EF417D-B0A7-19FC-89EC-9AC121E0883B}"/>
          </ac:picMkLst>
        </pc:picChg>
        <pc:picChg chg="add mod">
          <ac:chgData name="Scruel Tao" userId="5ea5c98d59b44d4b" providerId="LiveId" clId="{A52ED264-C864-416B-BFF4-46855FE833A0}" dt="2023-05-06T02:13:05.519" v="18549" actId="1076"/>
          <ac:picMkLst>
            <pc:docMk/>
            <pc:sldMk cId="3168677591" sldId="397"/>
            <ac:picMk id="6" creationId="{C5A5375A-0CC9-FEB9-0434-76C85E85418E}"/>
          </ac:picMkLst>
        </pc:picChg>
      </pc:sldChg>
      <pc:sldChg chg="add del">
        <pc:chgData name="Scruel Tao" userId="5ea5c98d59b44d4b" providerId="LiveId" clId="{A52ED264-C864-416B-BFF4-46855FE833A0}" dt="2023-05-06T02:11:36.512" v="18502"/>
        <pc:sldMkLst>
          <pc:docMk/>
          <pc:sldMk cId="2091973924" sldId="398"/>
        </pc:sldMkLst>
      </pc:sldChg>
      <pc:sldChg chg="modSp add modAnim">
        <pc:chgData name="Scruel Tao" userId="5ea5c98d59b44d4b" providerId="LiveId" clId="{A52ED264-C864-416B-BFF4-46855FE833A0}" dt="2023-05-06T02:34:12.045" v="19488"/>
        <pc:sldMkLst>
          <pc:docMk/>
          <pc:sldMk cId="4232299743" sldId="398"/>
        </pc:sldMkLst>
        <pc:spChg chg="mod">
          <ac:chgData name="Scruel Tao" userId="5ea5c98d59b44d4b" providerId="LiveId" clId="{A52ED264-C864-416B-BFF4-46855FE833A0}" dt="2023-05-06T02:28:46.355" v="19318" actId="207"/>
          <ac:spMkLst>
            <pc:docMk/>
            <pc:sldMk cId="4232299743" sldId="398"/>
            <ac:spMk id="9" creationId="{C5A23E63-EFA7-941A-2D88-2A815C110393}"/>
          </ac:spMkLst>
        </pc:spChg>
      </pc:sldChg>
      <pc:sldChg chg="modSp add del mod ord">
        <pc:chgData name="Scruel Tao" userId="5ea5c98d59b44d4b" providerId="LiveId" clId="{A52ED264-C864-416B-BFF4-46855FE833A0}" dt="2023-05-06T02:34:06.262" v="19486" actId="47"/>
        <pc:sldMkLst>
          <pc:docMk/>
          <pc:sldMk cId="2216007413" sldId="399"/>
        </pc:sldMkLst>
        <pc:spChg chg="mod">
          <ac:chgData name="Scruel Tao" userId="5ea5c98d59b44d4b" providerId="LiveId" clId="{A52ED264-C864-416B-BFF4-46855FE833A0}" dt="2023-05-06T02:28:40.776" v="19317"/>
          <ac:spMkLst>
            <pc:docMk/>
            <pc:sldMk cId="2216007413" sldId="399"/>
            <ac:spMk id="9" creationId="{C5A23E63-EFA7-941A-2D88-2A815C110393}"/>
          </ac:spMkLst>
        </pc:spChg>
      </pc:sldChg>
      <pc:sldChg chg="modSp add ord modTransition modAnim">
        <pc:chgData name="Scruel Tao" userId="5ea5c98d59b44d4b" providerId="LiveId" clId="{A52ED264-C864-416B-BFF4-46855FE833A0}" dt="2023-05-06T02:34:01.081" v="19485" actId="207"/>
        <pc:sldMkLst>
          <pc:docMk/>
          <pc:sldMk cId="40185783" sldId="400"/>
        </pc:sldMkLst>
        <pc:spChg chg="mod">
          <ac:chgData name="Scruel Tao" userId="5ea5c98d59b44d4b" providerId="LiveId" clId="{A52ED264-C864-416B-BFF4-46855FE833A0}" dt="2023-05-06T02:34:01.081" v="19485" actId="207"/>
          <ac:spMkLst>
            <pc:docMk/>
            <pc:sldMk cId="40185783" sldId="400"/>
            <ac:spMk id="9" creationId="{C5A23E63-EFA7-941A-2D88-2A815C110393}"/>
          </ac:spMkLst>
        </pc:spChg>
      </pc:sldChg>
      <pc:sldChg chg="add del">
        <pc:chgData name="Scruel Tao" userId="5ea5c98d59b44d4b" providerId="LiveId" clId="{A52ED264-C864-416B-BFF4-46855FE833A0}" dt="2023-05-06T02:31:59.129" v="19437"/>
        <pc:sldMkLst>
          <pc:docMk/>
          <pc:sldMk cId="3545925230" sldId="400"/>
        </pc:sldMkLst>
      </pc:sldChg>
      <pc:sldChg chg="addSp delSp modSp add del mod modClrScheme delAnim modAnim chgLayout">
        <pc:chgData name="Scruel Tao" userId="5ea5c98d59b44d4b" providerId="LiveId" clId="{A52ED264-C864-416B-BFF4-46855FE833A0}" dt="2023-05-10T01:51:59.768" v="20855" actId="20577"/>
        <pc:sldMkLst>
          <pc:docMk/>
          <pc:sldMk cId="4294474329" sldId="401"/>
        </pc:sldMkLst>
        <pc:spChg chg="mod ord">
          <ac:chgData name="Scruel Tao" userId="5ea5c98d59b44d4b" providerId="LiveId" clId="{A52ED264-C864-416B-BFF4-46855FE833A0}" dt="2023-05-10T01:48:16.448" v="20609" actId="700"/>
          <ac:spMkLst>
            <pc:docMk/>
            <pc:sldMk cId="4294474329" sldId="401"/>
            <ac:spMk id="2" creationId="{BAD162F0-2175-84E9-2387-55F669162449}"/>
          </ac:spMkLst>
        </pc:spChg>
        <pc:spChg chg="mod ord">
          <ac:chgData name="Scruel Tao" userId="5ea5c98d59b44d4b" providerId="LiveId" clId="{A52ED264-C864-416B-BFF4-46855FE833A0}" dt="2023-05-10T01:51:59.768" v="20855" actId="20577"/>
          <ac:spMkLst>
            <pc:docMk/>
            <pc:sldMk cId="4294474329" sldId="401"/>
            <ac:spMk id="3" creationId="{0E2FC508-1AFD-A957-52F2-FA1DEF2A9D27}"/>
          </ac:spMkLst>
        </pc:spChg>
        <pc:spChg chg="del">
          <ac:chgData name="Scruel Tao" userId="5ea5c98d59b44d4b" providerId="LiveId" clId="{A52ED264-C864-416B-BFF4-46855FE833A0}" dt="2023-05-10T01:46:03.001" v="20491" actId="478"/>
          <ac:spMkLst>
            <pc:docMk/>
            <pc:sldMk cId="4294474329" sldId="401"/>
            <ac:spMk id="5" creationId="{B7A8CE03-6A77-60EC-056E-D7A0019640A3}"/>
          </ac:spMkLst>
        </pc:spChg>
        <pc:spChg chg="add del mod">
          <ac:chgData name="Scruel Tao" userId="5ea5c98d59b44d4b" providerId="LiveId" clId="{A52ED264-C864-416B-BFF4-46855FE833A0}" dt="2023-05-10T01:47:17.545" v="20531" actId="21"/>
          <ac:spMkLst>
            <pc:docMk/>
            <pc:sldMk cId="4294474329" sldId="401"/>
            <ac:spMk id="6" creationId="{34635F5F-384B-63AB-F7BC-3885A608C685}"/>
          </ac:spMkLst>
        </pc:spChg>
        <pc:spChg chg="del mod">
          <ac:chgData name="Scruel Tao" userId="5ea5c98d59b44d4b" providerId="LiveId" clId="{A52ED264-C864-416B-BFF4-46855FE833A0}" dt="2023-05-10T01:46:03.593" v="20492" actId="478"/>
          <ac:spMkLst>
            <pc:docMk/>
            <pc:sldMk cId="4294474329" sldId="401"/>
            <ac:spMk id="7" creationId="{12C899D8-51C5-D9B7-A323-E6EFE4AB5C33}"/>
          </ac:spMkLst>
        </pc:spChg>
        <pc:spChg chg="add mod">
          <ac:chgData name="Scruel Tao" userId="5ea5c98d59b44d4b" providerId="LiveId" clId="{A52ED264-C864-416B-BFF4-46855FE833A0}" dt="2023-05-10T01:51:37.842" v="20830" actId="1035"/>
          <ac:spMkLst>
            <pc:docMk/>
            <pc:sldMk cId="4294474329" sldId="401"/>
            <ac:spMk id="8" creationId="{E5D664E6-6E3C-D7FF-CDC2-37193A0FA2E9}"/>
          </ac:spMkLst>
        </pc:spChg>
        <pc:spChg chg="add mod">
          <ac:chgData name="Scruel Tao" userId="5ea5c98d59b44d4b" providerId="LiveId" clId="{A52ED264-C864-416B-BFF4-46855FE833A0}" dt="2023-05-10T01:51:37.842" v="20830" actId="1035"/>
          <ac:spMkLst>
            <pc:docMk/>
            <pc:sldMk cId="4294474329" sldId="401"/>
            <ac:spMk id="9" creationId="{A4EA4D56-1E50-1C98-999D-8D4F2E32646E}"/>
          </ac:spMkLst>
        </pc:spChg>
        <pc:spChg chg="add del mod">
          <ac:chgData name="Scruel Tao" userId="5ea5c98d59b44d4b" providerId="LiveId" clId="{A52ED264-C864-416B-BFF4-46855FE833A0}" dt="2023-05-10T01:47:16.204" v="20530" actId="21"/>
          <ac:spMkLst>
            <pc:docMk/>
            <pc:sldMk cId="4294474329" sldId="401"/>
            <ac:spMk id="10" creationId="{5A4F1BD8-89B5-EEFF-7B99-6D28DF377D94}"/>
          </ac:spMkLst>
        </pc:spChg>
        <pc:spChg chg="add mod">
          <ac:chgData name="Scruel Tao" userId="5ea5c98d59b44d4b" providerId="LiveId" clId="{A52ED264-C864-416B-BFF4-46855FE833A0}" dt="2023-05-10T01:51:37.842" v="20830" actId="1035"/>
          <ac:spMkLst>
            <pc:docMk/>
            <pc:sldMk cId="4294474329" sldId="401"/>
            <ac:spMk id="11" creationId="{996A84E2-5B7E-D826-B336-300A46FE8715}"/>
          </ac:spMkLst>
        </pc:spChg>
        <pc:spChg chg="add mod">
          <ac:chgData name="Scruel Tao" userId="5ea5c98d59b44d4b" providerId="LiveId" clId="{A52ED264-C864-416B-BFF4-46855FE833A0}" dt="2023-05-10T01:51:30.691" v="20821" actId="1036"/>
          <ac:spMkLst>
            <pc:docMk/>
            <pc:sldMk cId="4294474329" sldId="401"/>
            <ac:spMk id="12" creationId="{0A1895FA-05D5-27A2-D88B-A6DFD1465B5B}"/>
          </ac:spMkLst>
        </pc:spChg>
        <pc:spChg chg="add mod">
          <ac:chgData name="Scruel Tao" userId="5ea5c98d59b44d4b" providerId="LiveId" clId="{A52ED264-C864-416B-BFF4-46855FE833A0}" dt="2023-05-10T01:51:30.691" v="20821" actId="1036"/>
          <ac:spMkLst>
            <pc:docMk/>
            <pc:sldMk cId="4294474329" sldId="401"/>
            <ac:spMk id="13" creationId="{156B6976-8CC5-800A-363D-B71BB9DE8ED8}"/>
          </ac:spMkLst>
        </pc:spChg>
        <pc:spChg chg="add mod">
          <ac:chgData name="Scruel Tao" userId="5ea5c98d59b44d4b" providerId="LiveId" clId="{A52ED264-C864-416B-BFF4-46855FE833A0}" dt="2023-05-10T01:51:30.691" v="20821" actId="1036"/>
          <ac:spMkLst>
            <pc:docMk/>
            <pc:sldMk cId="4294474329" sldId="401"/>
            <ac:spMk id="14" creationId="{A07FC85D-600A-DA51-C926-A16211929457}"/>
          </ac:spMkLst>
        </pc:spChg>
      </pc:sldChg>
      <pc:sldChg chg="addSp delSp add del mod addAnim delAnim">
        <pc:chgData name="Scruel Tao" userId="5ea5c98d59b44d4b" providerId="LiveId" clId="{A52ED264-C864-416B-BFF4-46855FE833A0}" dt="2023-05-24T16:58:02.543" v="24372" actId="47"/>
        <pc:sldMkLst>
          <pc:docMk/>
          <pc:sldMk cId="4128432864" sldId="402"/>
        </pc:sldMkLst>
        <pc:picChg chg="add del">
          <ac:chgData name="Scruel Tao" userId="5ea5c98d59b44d4b" providerId="LiveId" clId="{A52ED264-C864-416B-BFF4-46855FE833A0}" dt="2023-05-24T16:48:29.176" v="24285" actId="21"/>
          <ac:picMkLst>
            <pc:docMk/>
            <pc:sldMk cId="4128432864" sldId="402"/>
            <ac:picMk id="39" creationId="{29E9C892-6CAA-D8E2-A4FE-0DD420C910E7}"/>
          </ac:picMkLst>
        </pc:picChg>
        <pc:picChg chg="add del">
          <ac:chgData name="Scruel Tao" userId="5ea5c98d59b44d4b" providerId="LiveId" clId="{A52ED264-C864-416B-BFF4-46855FE833A0}" dt="2023-05-24T16:48:29.176" v="24285" actId="21"/>
          <ac:picMkLst>
            <pc:docMk/>
            <pc:sldMk cId="4128432864" sldId="402"/>
            <ac:picMk id="43" creationId="{F36A1B3E-0487-CC8F-9CCB-2C3B6F7015E8}"/>
          </ac:picMkLst>
        </pc:picChg>
        <pc:picChg chg="add del">
          <ac:chgData name="Scruel Tao" userId="5ea5c98d59b44d4b" providerId="LiveId" clId="{A52ED264-C864-416B-BFF4-46855FE833A0}" dt="2023-05-24T16:48:29.176" v="24285" actId="21"/>
          <ac:picMkLst>
            <pc:docMk/>
            <pc:sldMk cId="4128432864" sldId="402"/>
            <ac:picMk id="47" creationId="{4FDF02C9-6CD1-14CD-2A6B-772591007E37}"/>
          </ac:picMkLst>
        </pc:picChg>
        <pc:picChg chg="add del">
          <ac:chgData name="Scruel Tao" userId="5ea5c98d59b44d4b" providerId="LiveId" clId="{A52ED264-C864-416B-BFF4-46855FE833A0}" dt="2023-05-24T16:48:29.176" v="24285" actId="21"/>
          <ac:picMkLst>
            <pc:docMk/>
            <pc:sldMk cId="4128432864" sldId="402"/>
            <ac:picMk id="51" creationId="{067C05B0-D44B-3283-F064-CB703B42BD44}"/>
          </ac:picMkLst>
        </pc:picChg>
        <pc:picChg chg="add del">
          <ac:chgData name="Scruel Tao" userId="5ea5c98d59b44d4b" providerId="LiveId" clId="{A52ED264-C864-416B-BFF4-46855FE833A0}" dt="2023-05-24T16:48:29.176" v="24285" actId="21"/>
          <ac:picMkLst>
            <pc:docMk/>
            <pc:sldMk cId="4128432864" sldId="402"/>
            <ac:picMk id="53" creationId="{A1FFF95B-A71C-77F9-3425-A1411BFDE5B6}"/>
          </ac:picMkLst>
        </pc:picChg>
      </pc:sldChg>
      <pc:sldMasterChg chg="modTransition addSldLayout delSldLayout modSldLayout">
        <pc:chgData name="Scruel Tao" userId="5ea5c98d59b44d4b" providerId="LiveId" clId="{A52ED264-C864-416B-BFF4-46855FE833A0}" dt="2023-05-16T03:57:09.235" v="21176" actId="478"/>
        <pc:sldMasterMkLst>
          <pc:docMk/>
          <pc:sldMasterMk cId="1766057859" sldId="2147483648"/>
        </pc:sldMasterMkLst>
        <pc:sldLayoutChg chg="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2187492797" sldId="2147483649"/>
          </pc:sldLayoutMkLst>
        </pc:sldLayoutChg>
        <pc:sldLayoutChg chg="addSp delSp modSp mod 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2116765151" sldId="2147483650"/>
          </pc:sldLayoutMkLst>
          <pc:spChg chg="mod">
            <ac:chgData name="Scruel Tao" userId="5ea5c98d59b44d4b" providerId="LiveId" clId="{A52ED264-C864-416B-BFF4-46855FE833A0}" dt="2023-05-03T01:12:24.058" v="12389" actId="2711"/>
            <ac:spMkLst>
              <pc:docMk/>
              <pc:sldMasterMk cId="1766057859" sldId="2147483648"/>
              <pc:sldLayoutMk cId="2116765151" sldId="2147483650"/>
              <ac:spMk id="3" creationId="{9C7469E7-ED7E-A1F2-48AF-DF31AAC06407}"/>
            </ac:spMkLst>
          </pc:spChg>
          <pc:spChg chg="del mod">
            <ac:chgData name="Scruel Tao" userId="5ea5c98d59b44d4b" providerId="LiveId" clId="{A52ED264-C864-416B-BFF4-46855FE833A0}" dt="2023-05-03T00:07:55.735" v="12208" actId="478"/>
            <ac:spMkLst>
              <pc:docMk/>
              <pc:sldMasterMk cId="1766057859" sldId="2147483648"/>
              <pc:sldLayoutMk cId="2116765151" sldId="2147483650"/>
              <ac:spMk id="7" creationId="{CC508A81-C1C7-B1D4-63BC-4C397A9B30DA}"/>
            </ac:spMkLst>
          </pc:spChg>
          <pc:spChg chg="add mod">
            <ac:chgData name="Scruel Tao" userId="5ea5c98d59b44d4b" providerId="LiveId" clId="{A52ED264-C864-416B-BFF4-46855FE833A0}" dt="2023-05-03T00:07:56.640" v="12209"/>
            <ac:spMkLst>
              <pc:docMk/>
              <pc:sldMasterMk cId="1766057859" sldId="2147483648"/>
              <pc:sldLayoutMk cId="2116765151" sldId="2147483650"/>
              <ac:spMk id="8" creationId="{F92698EA-EF1D-059E-269E-844AC613CCB9}"/>
            </ac:spMkLst>
          </pc:spChg>
        </pc:sldLayoutChg>
        <pc:sldLayoutChg chg="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3876442843" sldId="2147483651"/>
          </pc:sldLayoutMkLst>
        </pc:sldLayoutChg>
        <pc:sldLayoutChg chg="addSp delSp modSp mod modTransition">
          <pc:chgData name="Scruel Tao" userId="5ea5c98d59b44d4b" providerId="LiveId" clId="{A52ED264-C864-416B-BFF4-46855FE833A0}" dt="2023-05-05T10:40:39.105" v="14882" actId="6549"/>
          <pc:sldLayoutMkLst>
            <pc:docMk/>
            <pc:sldMasterMk cId="1766057859" sldId="2147483648"/>
            <pc:sldLayoutMk cId="2296489930" sldId="2147483652"/>
          </pc:sldLayoutMkLst>
          <pc:spChg chg="mod">
            <ac:chgData name="Scruel Tao" userId="5ea5c98d59b44d4b" providerId="LiveId" clId="{A52ED264-C864-416B-BFF4-46855FE833A0}" dt="2023-05-03T01:12:18.586" v="12388" actId="2711"/>
            <ac:spMkLst>
              <pc:docMk/>
              <pc:sldMasterMk cId="1766057859" sldId="2147483648"/>
              <pc:sldLayoutMk cId="2296489930" sldId="2147483652"/>
              <ac:spMk id="3" creationId="{FA361A1F-DD24-D4DC-FDF8-14089EDC7CAD}"/>
            </ac:spMkLst>
          </pc:spChg>
          <pc:spChg chg="mod">
            <ac:chgData name="Scruel Tao" userId="5ea5c98d59b44d4b" providerId="LiveId" clId="{A52ED264-C864-416B-BFF4-46855FE833A0}" dt="2023-05-05T10:40:39.105" v="14882" actId="6549"/>
            <ac:spMkLst>
              <pc:docMk/>
              <pc:sldMasterMk cId="1766057859" sldId="2147483648"/>
              <pc:sldLayoutMk cId="2296489930" sldId="2147483652"/>
              <ac:spMk id="4" creationId="{F7656781-5A02-AEE4-2F0C-71BC7C17E38F}"/>
            </ac:spMkLst>
          </pc:spChg>
          <pc:spChg chg="del mod">
            <ac:chgData name="Scruel Tao" userId="5ea5c98d59b44d4b" providerId="LiveId" clId="{A52ED264-C864-416B-BFF4-46855FE833A0}" dt="2023-05-03T00:07:59.074" v="12210" actId="478"/>
            <ac:spMkLst>
              <pc:docMk/>
              <pc:sldMasterMk cId="1766057859" sldId="2147483648"/>
              <pc:sldLayoutMk cId="2296489930" sldId="2147483652"/>
              <ac:spMk id="8" creationId="{C5A5C420-1B53-618C-C968-A8FEF109459A}"/>
            </ac:spMkLst>
          </pc:spChg>
          <pc:spChg chg="add mod">
            <ac:chgData name="Scruel Tao" userId="5ea5c98d59b44d4b" providerId="LiveId" clId="{A52ED264-C864-416B-BFF4-46855FE833A0}" dt="2023-05-03T00:07:59.378" v="12211"/>
            <ac:spMkLst>
              <pc:docMk/>
              <pc:sldMasterMk cId="1766057859" sldId="2147483648"/>
              <pc:sldLayoutMk cId="2296489930" sldId="2147483652"/>
              <ac:spMk id="9" creationId="{3AA5076A-842F-12A2-A47F-EF9BEA14D61C}"/>
            </ac:spMkLst>
          </pc:spChg>
        </pc:sldLayoutChg>
        <pc:sldLayoutChg chg="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1903742116" sldId="2147483653"/>
          </pc:sldLayoutMkLst>
        </pc:sldLayoutChg>
        <pc:sldLayoutChg chg="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2266343131" sldId="2147483654"/>
          </pc:sldLayoutMkLst>
        </pc:sldLayoutChg>
        <pc:sldLayoutChg chg="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3125871839" sldId="2147483655"/>
          </pc:sldLayoutMkLst>
        </pc:sldLayoutChg>
        <pc:sldLayoutChg chg="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4269120921" sldId="2147483656"/>
          </pc:sldLayoutMkLst>
        </pc:sldLayoutChg>
        <pc:sldLayoutChg chg="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3839517779" sldId="2147483657"/>
          </pc:sldLayoutMkLst>
        </pc:sldLayoutChg>
        <pc:sldLayoutChg chg="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3533658407" sldId="2147483658"/>
          </pc:sldLayoutMkLst>
        </pc:sldLayoutChg>
        <pc:sldLayoutChg chg="modTransition">
          <pc:chgData name="Scruel Tao" userId="5ea5c98d59b44d4b" providerId="LiveId" clId="{A52ED264-C864-416B-BFF4-46855FE833A0}" dt="2023-05-05T10:08:06.713" v="14519"/>
          <pc:sldLayoutMkLst>
            <pc:docMk/>
            <pc:sldMasterMk cId="1766057859" sldId="2147483648"/>
            <pc:sldLayoutMk cId="1976972956" sldId="2147483659"/>
          </pc:sldLayoutMkLst>
        </pc:sldLayoutChg>
        <pc:sldLayoutChg chg="delSp modTransition">
          <pc:chgData name="Scruel Tao" userId="5ea5c98d59b44d4b" providerId="LiveId" clId="{A52ED264-C864-416B-BFF4-46855FE833A0}" dt="2023-05-16T03:57:09.235" v="21176" actId="478"/>
          <pc:sldLayoutMkLst>
            <pc:docMk/>
            <pc:sldMasterMk cId="1766057859" sldId="2147483648"/>
            <pc:sldLayoutMk cId="1337634028" sldId="2147483660"/>
          </pc:sldLayoutMkLst>
          <pc:spChg chg="del">
            <ac:chgData name="Scruel Tao" userId="5ea5c98d59b44d4b" providerId="LiveId" clId="{A52ED264-C864-416B-BFF4-46855FE833A0}" dt="2023-05-16T03:57:09.235" v="21176" actId="478"/>
            <ac:spMkLst>
              <pc:docMk/>
              <pc:sldMasterMk cId="1766057859" sldId="2147483648"/>
              <pc:sldLayoutMk cId="1337634028" sldId="2147483660"/>
              <ac:spMk id="19472" creationId="{BD0BF484-93B1-9A87-952A-7D5E9B29C38D}"/>
            </ac:spMkLst>
          </pc:spChg>
        </pc:sldLayoutChg>
        <pc:sldLayoutChg chg="add del mod modTransition">
          <pc:chgData name="Scruel Tao" userId="5ea5c98d59b44d4b" providerId="LiveId" clId="{A52ED264-C864-416B-BFF4-46855FE833A0}" dt="2023-05-03T00:51:42.147" v="12229" actId="2696"/>
          <pc:sldLayoutMkLst>
            <pc:docMk/>
            <pc:sldMasterMk cId="1766057859" sldId="2147483648"/>
            <pc:sldLayoutMk cId="775941961" sldId="2147483661"/>
          </pc:sldLayoutMkLst>
        </pc:sldLayoutChg>
      </pc:sldMasterChg>
    </pc:docChg>
  </pc:docChgLst>
  <pc:docChgLst>
    <pc:chgData name="Scruel Tao" userId="5ea5c98d59b44d4b" providerId="LiveId" clId="{42F73B06-DA81-4C67-8473-07E158E9C79B}"/>
    <pc:docChg chg="undo redo custSel addSld delSld modSld sldOrd modMainMaster">
      <pc:chgData name="Scruel Tao" userId="5ea5c98d59b44d4b" providerId="LiveId" clId="{42F73B06-DA81-4C67-8473-07E158E9C79B}" dt="2023-04-25T04:46:22.938" v="2599" actId="20577"/>
      <pc:docMkLst>
        <pc:docMk/>
      </pc:docMkLst>
      <pc:sldChg chg="addSp delSp modSp mod">
        <pc:chgData name="Scruel Tao" userId="5ea5c98d59b44d4b" providerId="LiveId" clId="{42F73B06-DA81-4C67-8473-07E158E9C79B}" dt="2023-04-25T04:46:22.938" v="2599" actId="20577"/>
        <pc:sldMkLst>
          <pc:docMk/>
          <pc:sldMk cId="1112998187" sldId="257"/>
        </pc:sldMkLst>
        <pc:spChg chg="mod">
          <ac:chgData name="Scruel Tao" userId="5ea5c98d59b44d4b" providerId="LiveId" clId="{42F73B06-DA81-4C67-8473-07E158E9C79B}" dt="2023-04-25T02:56:34.616" v="176" actId="13926"/>
          <ac:spMkLst>
            <pc:docMk/>
            <pc:sldMk cId="1112998187" sldId="257"/>
            <ac:spMk id="2" creationId="{1422DFF6-0952-1023-64E3-97184D36BE3F}"/>
          </ac:spMkLst>
        </pc:spChg>
        <pc:spChg chg="mod">
          <ac:chgData name="Scruel Tao" userId="5ea5c98d59b44d4b" providerId="LiveId" clId="{42F73B06-DA81-4C67-8473-07E158E9C79B}" dt="2023-04-25T04:46:22.938" v="2599" actId="20577"/>
          <ac:spMkLst>
            <pc:docMk/>
            <pc:sldMk cId="1112998187" sldId="257"/>
            <ac:spMk id="3" creationId="{AC7759D9-0BB4-08ED-8476-24F7D903D6DE}"/>
          </ac:spMkLst>
        </pc:spChg>
        <pc:spChg chg="add del mod">
          <ac:chgData name="Scruel Tao" userId="5ea5c98d59b44d4b" providerId="LiveId" clId="{42F73B06-DA81-4C67-8473-07E158E9C79B}" dt="2023-04-25T02:46:25.828" v="34"/>
          <ac:spMkLst>
            <pc:docMk/>
            <pc:sldMk cId="1112998187" sldId="257"/>
            <ac:spMk id="4" creationId="{A079E8C0-052B-18D5-9CF8-DD0AE74AF66B}"/>
          </ac:spMkLst>
        </pc:spChg>
        <pc:spChg chg="add del mod">
          <ac:chgData name="Scruel Tao" userId="5ea5c98d59b44d4b" providerId="LiveId" clId="{42F73B06-DA81-4C67-8473-07E158E9C79B}" dt="2023-04-25T02:53:39.318" v="165" actId="21"/>
          <ac:spMkLst>
            <pc:docMk/>
            <pc:sldMk cId="1112998187" sldId="257"/>
            <ac:spMk id="5" creationId="{6B681F1F-0DE6-B406-204C-9354D5670F8E}"/>
          </ac:spMkLst>
        </pc:spChg>
      </pc:sldChg>
      <pc:sldChg chg="addSp delSp modSp mod">
        <pc:chgData name="Scruel Tao" userId="5ea5c98d59b44d4b" providerId="LiveId" clId="{42F73B06-DA81-4C67-8473-07E158E9C79B}" dt="2023-04-25T04:46:05.667" v="2597" actId="21"/>
        <pc:sldMkLst>
          <pc:docMk/>
          <pc:sldMk cId="3636494425" sldId="258"/>
        </pc:sldMkLst>
        <pc:spChg chg="mod">
          <ac:chgData name="Scruel Tao" userId="5ea5c98d59b44d4b" providerId="LiveId" clId="{42F73B06-DA81-4C67-8473-07E158E9C79B}" dt="2023-04-25T03:22:32.151" v="867" actId="20577"/>
          <ac:spMkLst>
            <pc:docMk/>
            <pc:sldMk cId="3636494425" sldId="258"/>
            <ac:spMk id="2" creationId="{ABA783DF-49A6-7EF1-661E-C574E2C2F386}"/>
          </ac:spMkLst>
        </pc:spChg>
        <pc:spChg chg="del mod">
          <ac:chgData name="Scruel Tao" userId="5ea5c98d59b44d4b" providerId="LiveId" clId="{42F73B06-DA81-4C67-8473-07E158E9C79B}" dt="2023-04-25T03:12:42.110" v="592" actId="478"/>
          <ac:spMkLst>
            <pc:docMk/>
            <pc:sldMk cId="3636494425" sldId="258"/>
            <ac:spMk id="3" creationId="{4C14948B-081B-0FED-AF72-DA2CFEC85EB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9" creationId="{BA908FC3-A0EB-F7FE-4E65-D9458F7A14A9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0" creationId="{FFB3B742-5269-C9DD-2CA4-966DADE8F9E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1" creationId="{BA703B33-7CB6-9FD1-6308-5A66A84AE171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2" creationId="{151B79C1-137A-57A9-0616-3DF5499DEDE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3" creationId="{CC84C452-144D-00E8-F419-9F2CFB9B199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4" creationId="{399876F9-00F3-3D6A-E2DA-9E3F062548E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5" creationId="{8CB8A818-E440-9338-2FD4-89160E0FAD7F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6" creationId="{8226402F-1940-BAAF-8CDD-A588047059A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7" creationId="{46DCCA24-2144-A4FD-E167-DA7BBE5B3F6D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8" creationId="{545EA90B-9834-F825-8B44-305D329730D8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19" creationId="{2FDD208C-8CDC-5791-DB0C-46A496231D22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0" creationId="{A3C0FB5D-4E00-3696-61DB-E49AEE25DB09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1" creationId="{71F8EEF6-9A32-0A78-4E2F-950322B8AC2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2" creationId="{47D5D505-F800-D76D-E7B6-F3EB87664C74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3" creationId="{E8A85D2B-AB1D-9C0D-08EC-934FF9D7003F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4" creationId="{0AC97BA1-83B0-DB02-81AC-6213009241F3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5" creationId="{5F1C6A34-E5FE-21CA-E715-E556C881140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6" creationId="{8A7695B3-E880-A584-75A9-94BD937774FF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7" creationId="{DDA9CB73-5323-7074-72F0-FE213A7656CE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8" creationId="{BE9D20DE-121B-F6A5-4436-DF6C304DC9B4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29" creationId="{2DC44659-C03E-0D86-F7C0-0978EF476040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0" creationId="{7AEC2843-9DD8-8FE8-B5D1-A4C4D1D386A3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1" creationId="{444C8620-BBE0-B587-70F9-61F84356BFC9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2" creationId="{1A2A0E7C-32A4-D0EF-50CB-9275BA653A46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3" creationId="{3B0FD91E-90DC-12A5-BD5D-D4EEF984FBF9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4" creationId="{ADD06899-CA0E-640F-BE8C-C94B407217D8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5" creationId="{35DB8BD3-7EF0-88D9-611E-481E0080EB9C}"/>
          </ac:spMkLst>
        </pc:spChg>
        <pc:spChg chg="add del mod">
          <ac:chgData name="Scruel Tao" userId="5ea5c98d59b44d4b" providerId="LiveId" clId="{42F73B06-DA81-4C67-8473-07E158E9C79B}" dt="2023-04-25T03:12:32.844" v="591"/>
          <ac:spMkLst>
            <pc:docMk/>
            <pc:sldMk cId="3636494425" sldId="258"/>
            <ac:spMk id="36" creationId="{AFC9C7BA-7A24-6E3D-4442-046FA94109E5}"/>
          </ac:spMkLst>
        </pc:spChg>
        <pc:spChg chg="add del mod">
          <ac:chgData name="Scruel Tao" userId="5ea5c98d59b44d4b" providerId="LiveId" clId="{42F73B06-DA81-4C67-8473-07E158E9C79B}" dt="2023-04-25T03:12:44.503" v="593" actId="478"/>
          <ac:spMkLst>
            <pc:docMk/>
            <pc:sldMk cId="3636494425" sldId="258"/>
            <ac:spMk id="38" creationId="{A30D7F5D-9E79-2552-D499-8B7304C5F748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39" creationId="{8D309316-0912-245A-36C4-6EEFCF882A6C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0" creationId="{F356A7F9-408C-48AD-D73A-AB2BE2683ACE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1" creationId="{A65C9C38-D9D4-4ECA-E1D0-6FE80D1FC8CB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2" creationId="{7E3B9975-3062-8002-8685-35899B3AFCA8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3" creationId="{3785958C-CD18-CC2E-9E0C-55A294D2F859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4" creationId="{36F07874-9C56-D8E0-B1BA-7BCD3E1F71C9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5" creationId="{D7E44A64-E568-6693-3D25-7CD2C9426109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6" creationId="{0E1909D8-1601-DFB5-56B3-16A56AE6AFE9}"/>
          </ac:spMkLst>
        </pc:spChg>
        <pc:spChg chg="add del mod">
          <ac:chgData name="Scruel Tao" userId="5ea5c98d59b44d4b" providerId="LiveId" clId="{42F73B06-DA81-4C67-8473-07E158E9C79B}" dt="2023-04-25T03:14:09.423" v="612" actId="21"/>
          <ac:spMkLst>
            <pc:docMk/>
            <pc:sldMk cId="3636494425" sldId="258"/>
            <ac:spMk id="47" creationId="{7AD1E3F2-059C-C35B-5426-0E689F8B2312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8" creationId="{8EF70B6C-10AB-C9E2-0ADD-90E337F914E7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49" creationId="{3FFE2D0F-D5D7-38F6-8079-091F446C324F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0" creationId="{5BDF8FF3-017B-5699-11E7-C6538205D42B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1" creationId="{49EA7185-A97F-ADA5-D08B-1F009E8A86D7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2" creationId="{FC361533-57CD-8F96-1954-E552EFBCB02D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3" creationId="{03FE0395-4FFA-4B43-7348-8A18CD05B3DC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4" creationId="{A537EA06-6625-07C6-8C40-953BDD632EAB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5" creationId="{2B12582F-6DD3-2038-D5C0-F941BCEE00B4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6" creationId="{95372342-D86C-DC3A-B25D-EDA6C57C1B5B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7" creationId="{12B59904-5CB1-2D40-ABE3-688B2D571D7C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8" creationId="{744D1BA5-DCF5-C693-3ACD-4128848197F5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59" creationId="{679C6DCA-93EF-C47E-B75E-7C7F1E9F94C4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60" creationId="{3B2146D0-F7C3-DCE3-BE29-F363BFE08CA2}"/>
          </ac:spMkLst>
        </pc:spChg>
        <pc:spChg chg="add mod">
          <ac:chgData name="Scruel Tao" userId="5ea5c98d59b44d4b" providerId="LiveId" clId="{42F73B06-DA81-4C67-8473-07E158E9C79B}" dt="2023-04-25T04:03:31.110" v="1011" actId="1076"/>
          <ac:spMkLst>
            <pc:docMk/>
            <pc:sldMk cId="3636494425" sldId="258"/>
            <ac:spMk id="61" creationId="{26C3A082-A7FD-FD74-BECF-67FF073E8A45}"/>
          </ac:spMkLst>
        </pc:spChg>
        <pc:spChg chg="add mod">
          <ac:chgData name="Scruel Tao" userId="5ea5c98d59b44d4b" providerId="LiveId" clId="{42F73B06-DA81-4C67-8473-07E158E9C79B}" dt="2023-04-25T04:03:39.391" v="1014" actId="1076"/>
          <ac:spMkLst>
            <pc:docMk/>
            <pc:sldMk cId="3636494425" sldId="258"/>
            <ac:spMk id="62" creationId="{9FC2C471-7E85-A661-F5F3-551B20D19794}"/>
          </ac:spMkLst>
        </pc:spChg>
        <pc:spChg chg="add mod">
          <ac:chgData name="Scruel Tao" userId="5ea5c98d59b44d4b" providerId="LiveId" clId="{42F73B06-DA81-4C67-8473-07E158E9C79B}" dt="2023-04-25T04:03:19.805" v="1006" actId="1076"/>
          <ac:spMkLst>
            <pc:docMk/>
            <pc:sldMk cId="3636494425" sldId="258"/>
            <ac:spMk id="63" creationId="{77A5EEA3-B866-173F-23BF-6F01A8D0CEFE}"/>
          </ac:spMkLst>
        </pc:spChg>
        <pc:spChg chg="add mod">
          <ac:chgData name="Scruel Tao" userId="5ea5c98d59b44d4b" providerId="LiveId" clId="{42F73B06-DA81-4C67-8473-07E158E9C79B}" dt="2023-04-25T04:03:59.363" v="1017" actId="1076"/>
          <ac:spMkLst>
            <pc:docMk/>
            <pc:sldMk cId="3636494425" sldId="258"/>
            <ac:spMk id="64" creationId="{C984414B-E85A-0C51-1947-5EF04227CEFE}"/>
          </ac:spMkLst>
        </pc:spChg>
        <pc:spChg chg="add del mod">
          <ac:chgData name="Scruel Tao" userId="5ea5c98d59b44d4b" providerId="LiveId" clId="{42F73B06-DA81-4C67-8473-07E158E9C79B}" dt="2023-04-25T04:04:43.546" v="1073" actId="1076"/>
          <ac:spMkLst>
            <pc:docMk/>
            <pc:sldMk cId="3636494425" sldId="258"/>
            <ac:spMk id="65" creationId="{2CF429CA-16B1-CEDA-46DC-D37D290690D4}"/>
          </ac:spMkLst>
        </pc:spChg>
        <pc:spChg chg="add mod">
          <ac:chgData name="Scruel Tao" userId="5ea5c98d59b44d4b" providerId="LiveId" clId="{42F73B06-DA81-4C67-8473-07E158E9C79B}" dt="2023-04-25T04:15:36.300" v="1328" actId="2711"/>
          <ac:spMkLst>
            <pc:docMk/>
            <pc:sldMk cId="3636494425" sldId="258"/>
            <ac:spMk id="66" creationId="{983A5980-DFF1-C5D2-408C-E0485B57A0C0}"/>
          </ac:spMkLst>
        </pc:spChg>
        <pc:spChg chg="add mod">
          <ac:chgData name="Scruel Tao" userId="5ea5c98d59b44d4b" providerId="LiveId" clId="{42F73B06-DA81-4C67-8473-07E158E9C79B}" dt="2023-04-25T03:22:58.685" v="884" actId="1035"/>
          <ac:spMkLst>
            <pc:docMk/>
            <pc:sldMk cId="3636494425" sldId="258"/>
            <ac:spMk id="69" creationId="{80550B4F-EFB3-A7EC-B14D-B081DE9BA42B}"/>
          </ac:spMkLst>
        </pc:spChg>
        <pc:spChg chg="add del mod">
          <ac:chgData name="Scruel Tao" userId="5ea5c98d59b44d4b" providerId="LiveId" clId="{42F73B06-DA81-4C67-8473-07E158E9C79B}" dt="2023-04-25T04:14:46.122" v="1253"/>
          <ac:spMkLst>
            <pc:docMk/>
            <pc:sldMk cId="3636494425" sldId="258"/>
            <ac:spMk id="70" creationId="{8FD26C44-A566-6E98-AD97-3143525A0D1A}"/>
          </ac:spMkLst>
        </pc:spChg>
        <pc:spChg chg="add mod">
          <ac:chgData name="Scruel Tao" userId="5ea5c98d59b44d4b" providerId="LiveId" clId="{42F73B06-DA81-4C67-8473-07E158E9C79B}" dt="2023-04-25T04:15:45.148" v="1329" actId="20577"/>
          <ac:spMkLst>
            <pc:docMk/>
            <pc:sldMk cId="3636494425" sldId="258"/>
            <ac:spMk id="71" creationId="{67A30D04-38D0-D20E-4EE8-EE121DB259C0}"/>
          </ac:spMkLst>
        </pc:spChg>
        <pc:spChg chg="add del mod">
          <ac:chgData name="Scruel Tao" userId="5ea5c98d59b44d4b" providerId="LiveId" clId="{42F73B06-DA81-4C67-8473-07E158E9C79B}" dt="2023-04-25T04:46:05.667" v="2597" actId="21"/>
          <ac:spMkLst>
            <pc:docMk/>
            <pc:sldMk cId="3636494425" sldId="258"/>
            <ac:spMk id="73" creationId="{84DDD523-FA55-B2B2-276E-52F418F47C13}"/>
          </ac:spMkLst>
        </pc:spChg>
        <pc:picChg chg="del">
          <ac:chgData name="Scruel Tao" userId="5ea5c98d59b44d4b" providerId="LiveId" clId="{42F73B06-DA81-4C67-8473-07E158E9C79B}" dt="2023-04-25T03:10:54.140" v="585" actId="478"/>
          <ac:picMkLst>
            <pc:docMk/>
            <pc:sldMk cId="3636494425" sldId="258"/>
            <ac:picMk id="5" creationId="{C5E50AA4-F82C-6E14-E269-5451494306AE}"/>
          </ac:picMkLst>
        </pc:picChg>
        <pc:picChg chg="add del">
          <ac:chgData name="Scruel Tao" userId="5ea5c98d59b44d4b" providerId="LiveId" clId="{42F73B06-DA81-4C67-8473-07E158E9C79B}" dt="2023-04-25T03:10:56.658" v="587" actId="22"/>
          <ac:picMkLst>
            <pc:docMk/>
            <pc:sldMk cId="3636494425" sldId="258"/>
            <ac:picMk id="6" creationId="{4E201ED9-0F1A-8825-D720-1B2ECE3A082B}"/>
          </ac:picMkLst>
        </pc:picChg>
        <pc:picChg chg="add del">
          <ac:chgData name="Scruel Tao" userId="5ea5c98d59b44d4b" providerId="LiveId" clId="{42F73B06-DA81-4C67-8473-07E158E9C79B}" dt="2023-04-25T03:11:01.295" v="589" actId="22"/>
          <ac:picMkLst>
            <pc:docMk/>
            <pc:sldMk cId="3636494425" sldId="258"/>
            <ac:picMk id="8" creationId="{A5393E97-7327-273F-FFB8-059909458AA8}"/>
          </ac:picMkLst>
        </pc:picChg>
        <pc:picChg chg="add mod modCrop">
          <ac:chgData name="Scruel Tao" userId="5ea5c98d59b44d4b" providerId="LiveId" clId="{42F73B06-DA81-4C67-8473-07E158E9C79B}" dt="2023-04-25T03:22:58.685" v="884" actId="1035"/>
          <ac:picMkLst>
            <pc:docMk/>
            <pc:sldMk cId="3636494425" sldId="258"/>
            <ac:picMk id="68" creationId="{50E66276-9285-8541-5867-A74B28A14697}"/>
          </ac:picMkLst>
        </pc:picChg>
      </pc:sldChg>
      <pc:sldChg chg="addSp delSp modSp mod setBg">
        <pc:chgData name="Scruel Tao" userId="5ea5c98d59b44d4b" providerId="LiveId" clId="{42F73B06-DA81-4C67-8473-07E158E9C79B}" dt="2023-04-25T02:53:33.423" v="163" actId="1076"/>
        <pc:sldMkLst>
          <pc:docMk/>
          <pc:sldMk cId="0" sldId="260"/>
        </pc:sldMkLst>
        <pc:spChg chg="add mod">
          <ac:chgData name="Scruel Tao" userId="5ea5c98d59b44d4b" providerId="LiveId" clId="{42F73B06-DA81-4C67-8473-07E158E9C79B}" dt="2023-04-25T02:46:50.579" v="40" actId="14100"/>
          <ac:spMkLst>
            <pc:docMk/>
            <pc:sldMk cId="0" sldId="260"/>
            <ac:spMk id="3" creationId="{C8068F35-EF78-6218-F528-48E9ED924DF4}"/>
          </ac:spMkLst>
        </pc:spChg>
        <pc:spChg chg="mod">
          <ac:chgData name="Scruel Tao" userId="5ea5c98d59b44d4b" providerId="LiveId" clId="{42F73B06-DA81-4C67-8473-07E158E9C79B}" dt="2023-04-25T02:53:26.055" v="159" actId="1035"/>
          <ac:spMkLst>
            <pc:docMk/>
            <pc:sldMk cId="0" sldId="260"/>
            <ac:spMk id="1227783" creationId="{F7B3941E-B689-22D6-F18C-358E4BAEDF5F}"/>
          </ac:spMkLst>
        </pc:spChg>
        <pc:spChg chg="mod">
          <ac:chgData name="Scruel Tao" userId="5ea5c98d59b44d4b" providerId="LiveId" clId="{42F73B06-DA81-4C67-8473-07E158E9C79B}" dt="2023-04-25T02:53:33.423" v="163" actId="1076"/>
          <ac:spMkLst>
            <pc:docMk/>
            <pc:sldMk cId="0" sldId="260"/>
            <ac:spMk id="1227786" creationId="{C3F4DD20-8FA3-3CB0-19B6-FE0240B92A34}"/>
          </ac:spMkLst>
        </pc:spChg>
        <pc:picChg chg="del mod">
          <ac:chgData name="Scruel Tao" userId="5ea5c98d59b44d4b" providerId="LiveId" clId="{42F73B06-DA81-4C67-8473-07E158E9C79B}" dt="2023-04-25T02:46:16.950" v="32" actId="21"/>
          <ac:picMkLst>
            <pc:docMk/>
            <pc:sldMk cId="0" sldId="260"/>
            <ac:picMk id="4" creationId="{E03AF484-A892-E4D7-A8C4-A4C7AE20944E}"/>
          </ac:picMkLst>
        </pc:picChg>
        <pc:picChg chg="add del mod">
          <ac:chgData name="Scruel Tao" userId="5ea5c98d59b44d4b" providerId="LiveId" clId="{42F73B06-DA81-4C67-8473-07E158E9C79B}" dt="2023-04-25T02:51:04.016" v="96" actId="478"/>
          <ac:picMkLst>
            <pc:docMk/>
            <pc:sldMk cId="0" sldId="260"/>
            <ac:picMk id="6" creationId="{8F6BAC62-D56B-39BA-33C7-4611D64596BC}"/>
          </ac:picMkLst>
        </pc:picChg>
        <pc:picChg chg="add del mod">
          <ac:chgData name="Scruel Tao" userId="5ea5c98d59b44d4b" providerId="LiveId" clId="{42F73B06-DA81-4C67-8473-07E158E9C79B}" dt="2023-04-25T02:47:43.315" v="45" actId="21"/>
          <ac:picMkLst>
            <pc:docMk/>
            <pc:sldMk cId="0" sldId="260"/>
            <ac:picMk id="7" creationId="{C72527C3-67E6-8459-C50A-5CD316C89F12}"/>
          </ac:picMkLst>
        </pc:picChg>
        <pc:picChg chg="add del mod">
          <ac:chgData name="Scruel Tao" userId="5ea5c98d59b44d4b" providerId="LiveId" clId="{42F73B06-DA81-4C67-8473-07E158E9C79B}" dt="2023-04-25T02:50:45.954" v="93" actId="21"/>
          <ac:picMkLst>
            <pc:docMk/>
            <pc:sldMk cId="0" sldId="260"/>
            <ac:picMk id="9" creationId="{9C9D0ECD-1A79-8980-91B8-78E845B3174D}"/>
          </ac:picMkLst>
        </pc:picChg>
        <pc:picChg chg="add mod">
          <ac:chgData name="Scruel Tao" userId="5ea5c98d59b44d4b" providerId="LiveId" clId="{42F73B06-DA81-4C67-8473-07E158E9C79B}" dt="2023-04-25T02:52:07.147" v="148" actId="1035"/>
          <ac:picMkLst>
            <pc:docMk/>
            <pc:sldMk cId="0" sldId="260"/>
            <ac:picMk id="11" creationId="{4C6E84E5-1708-27F1-0BCD-1C6D65C46764}"/>
          </ac:picMkLst>
        </pc:picChg>
      </pc:sldChg>
      <pc:sldChg chg="modSp mod">
        <pc:chgData name="Scruel Tao" userId="5ea5c98d59b44d4b" providerId="LiveId" clId="{42F73B06-DA81-4C67-8473-07E158E9C79B}" dt="2023-04-25T04:33:58.711" v="1576" actId="13926"/>
        <pc:sldMkLst>
          <pc:docMk/>
          <pc:sldMk cId="3416507657" sldId="265"/>
        </pc:sldMkLst>
        <pc:spChg chg="mod">
          <ac:chgData name="Scruel Tao" userId="5ea5c98d59b44d4b" providerId="LiveId" clId="{42F73B06-DA81-4C67-8473-07E158E9C79B}" dt="2023-04-25T04:33:58.711" v="1576" actId="13926"/>
          <ac:spMkLst>
            <pc:docMk/>
            <pc:sldMk cId="3416507657" sldId="265"/>
            <ac:spMk id="5" creationId="{334FF01F-2A65-44F6-34F9-69AC934A31D7}"/>
          </ac:spMkLst>
        </pc:spChg>
      </pc:sldChg>
      <pc:sldChg chg="addSp delSp modSp mod">
        <pc:chgData name="Scruel Tao" userId="5ea5c98d59b44d4b" providerId="LiveId" clId="{42F73B06-DA81-4C67-8473-07E158E9C79B}" dt="2023-04-25T04:24:38.061" v="1389" actId="1076"/>
        <pc:sldMkLst>
          <pc:docMk/>
          <pc:sldMk cId="192831406" sldId="270"/>
        </pc:sldMkLst>
        <pc:picChg chg="add del mod">
          <ac:chgData name="Scruel Tao" userId="5ea5c98d59b44d4b" providerId="LiveId" clId="{42F73B06-DA81-4C67-8473-07E158E9C79B}" dt="2023-04-25T04:24:24.360" v="1384" actId="478"/>
          <ac:picMkLst>
            <pc:docMk/>
            <pc:sldMk cId="192831406" sldId="270"/>
            <ac:picMk id="4" creationId="{BA240ED0-0734-A001-F383-C18129C3CB90}"/>
          </ac:picMkLst>
        </pc:picChg>
        <pc:picChg chg="add mod">
          <ac:chgData name="Scruel Tao" userId="5ea5c98d59b44d4b" providerId="LiveId" clId="{42F73B06-DA81-4C67-8473-07E158E9C79B}" dt="2023-04-25T04:24:38.061" v="1389" actId="1076"/>
          <ac:picMkLst>
            <pc:docMk/>
            <pc:sldMk cId="192831406" sldId="270"/>
            <ac:picMk id="7" creationId="{1CAC3588-E08A-3D80-6CFF-0894136F15D6}"/>
          </ac:picMkLst>
        </pc:picChg>
        <pc:picChg chg="mod">
          <ac:chgData name="Scruel Tao" userId="5ea5c98d59b44d4b" providerId="LiveId" clId="{42F73B06-DA81-4C67-8473-07E158E9C79B}" dt="2023-04-25T04:23:22.248" v="1378" actId="1076"/>
          <ac:picMkLst>
            <pc:docMk/>
            <pc:sldMk cId="192831406" sldId="270"/>
            <ac:picMk id="10" creationId="{ED7D2C24-3911-466C-3E76-669FC1671250}"/>
          </ac:picMkLst>
        </pc:picChg>
        <pc:picChg chg="del mod">
          <ac:chgData name="Scruel Tao" userId="5ea5c98d59b44d4b" providerId="LiveId" clId="{42F73B06-DA81-4C67-8473-07E158E9C79B}" dt="2023-04-25T04:23:48.612" v="1379" actId="478"/>
          <ac:picMkLst>
            <pc:docMk/>
            <pc:sldMk cId="192831406" sldId="270"/>
            <ac:picMk id="12" creationId="{A8B42638-E2EC-8913-3326-65DFC6BFA414}"/>
          </ac:picMkLst>
        </pc:picChg>
      </pc:sldChg>
      <pc:sldChg chg="addSp delSp modSp mod delAnim modAnim">
        <pc:chgData name="Scruel Tao" userId="5ea5c98d59b44d4b" providerId="LiveId" clId="{42F73B06-DA81-4C67-8473-07E158E9C79B}" dt="2023-04-25T04:29:20.121" v="1450"/>
        <pc:sldMkLst>
          <pc:docMk/>
          <pc:sldMk cId="1301849154" sldId="273"/>
        </pc:sldMkLst>
        <pc:spChg chg="mod">
          <ac:chgData name="Scruel Tao" userId="5ea5c98d59b44d4b" providerId="LiveId" clId="{42F73B06-DA81-4C67-8473-07E158E9C79B}" dt="2023-04-25T04:25:53.804" v="1402" actId="1076"/>
          <ac:spMkLst>
            <pc:docMk/>
            <pc:sldMk cId="1301849154" sldId="273"/>
            <ac:spMk id="2" creationId="{ABA783DF-49A6-7EF1-661E-C574E2C2F386}"/>
          </ac:spMkLst>
        </pc:spChg>
        <pc:spChg chg="mod">
          <ac:chgData name="Scruel Tao" userId="5ea5c98d59b44d4b" providerId="LiveId" clId="{42F73B06-DA81-4C67-8473-07E158E9C79B}" dt="2023-04-25T04:16:41.089" v="1348" actId="20577"/>
          <ac:spMkLst>
            <pc:docMk/>
            <pc:sldMk cId="1301849154" sldId="273"/>
            <ac:spMk id="5" creationId="{334FF01F-2A65-44F6-34F9-69AC934A31D7}"/>
          </ac:spMkLst>
        </pc:spChg>
        <pc:spChg chg="add del mod">
          <ac:chgData name="Scruel Tao" userId="5ea5c98d59b44d4b" providerId="LiveId" clId="{42F73B06-DA81-4C67-8473-07E158E9C79B}" dt="2023-04-25T04:16:25.041" v="1337" actId="478"/>
          <ac:spMkLst>
            <pc:docMk/>
            <pc:sldMk cId="1301849154" sldId="273"/>
            <ac:spMk id="6" creationId="{D379A5A2-B7F4-7CE4-82E1-ED8CB1E0E7F0}"/>
          </ac:spMkLst>
        </pc:spChg>
        <pc:picChg chg="del">
          <ac:chgData name="Scruel Tao" userId="5ea5c98d59b44d4b" providerId="LiveId" clId="{42F73B06-DA81-4C67-8473-07E158E9C79B}" dt="2023-04-25T04:16:06.231" v="1332" actId="21"/>
          <ac:picMkLst>
            <pc:docMk/>
            <pc:sldMk cId="1301849154" sldId="273"/>
            <ac:picMk id="4" creationId="{0A002240-4414-DA2D-96E9-81195475F4D9}"/>
          </ac:picMkLst>
        </pc:picChg>
        <pc:picChg chg="del mod">
          <ac:chgData name="Scruel Tao" userId="5ea5c98d59b44d4b" providerId="LiveId" clId="{42F73B06-DA81-4C67-8473-07E158E9C79B}" dt="2023-04-25T04:22:09.009" v="1373" actId="478"/>
          <ac:picMkLst>
            <pc:docMk/>
            <pc:sldMk cId="1301849154" sldId="273"/>
            <ac:picMk id="7" creationId="{039AB04D-EA90-8BDD-A9C6-599C7C25DC63}"/>
          </ac:picMkLst>
        </pc:picChg>
        <pc:picChg chg="add mod">
          <ac:chgData name="Scruel Tao" userId="5ea5c98d59b44d4b" providerId="LiveId" clId="{42F73B06-DA81-4C67-8473-07E158E9C79B}" dt="2023-04-25T04:28:10.588" v="1434" actId="14100"/>
          <ac:picMkLst>
            <pc:docMk/>
            <pc:sldMk cId="1301849154" sldId="273"/>
            <ac:picMk id="9" creationId="{856C34C2-C1AC-15ED-2698-F7795C446412}"/>
          </ac:picMkLst>
        </pc:picChg>
        <pc:picChg chg="del">
          <ac:chgData name="Scruel Tao" userId="5ea5c98d59b44d4b" providerId="LiveId" clId="{42F73B06-DA81-4C67-8473-07E158E9C79B}" dt="2023-04-25T04:16:04.918" v="1331" actId="21"/>
          <ac:picMkLst>
            <pc:docMk/>
            <pc:sldMk cId="1301849154" sldId="273"/>
            <ac:picMk id="11" creationId="{F56CF5C9-083E-9020-8D45-F23AB3CF38CE}"/>
          </ac:picMkLst>
        </pc:picChg>
        <pc:picChg chg="add mod">
          <ac:chgData name="Scruel Tao" userId="5ea5c98d59b44d4b" providerId="LiveId" clId="{42F73B06-DA81-4C67-8473-07E158E9C79B}" dt="2023-04-25T04:28:14.645" v="1435" actId="14100"/>
          <ac:picMkLst>
            <pc:docMk/>
            <pc:sldMk cId="1301849154" sldId="273"/>
            <ac:picMk id="12" creationId="{2335BBB0-B3B7-E025-7233-A20DDD1960BD}"/>
          </ac:picMkLst>
        </pc:picChg>
        <pc:picChg chg="add mod">
          <ac:chgData name="Scruel Tao" userId="5ea5c98d59b44d4b" providerId="LiveId" clId="{42F73B06-DA81-4C67-8473-07E158E9C79B}" dt="2023-04-25T04:28:18.732" v="1436" actId="14100"/>
          <ac:picMkLst>
            <pc:docMk/>
            <pc:sldMk cId="1301849154" sldId="273"/>
            <ac:picMk id="14" creationId="{8F029D3B-108E-907E-31CE-8D6B0831DC14}"/>
          </ac:picMkLst>
        </pc:picChg>
      </pc:sldChg>
      <pc:sldChg chg="modSp modAnim">
        <pc:chgData name="Scruel Tao" userId="5ea5c98d59b44d4b" providerId="LiveId" clId="{42F73B06-DA81-4C67-8473-07E158E9C79B}" dt="2023-04-25T04:33:38.940" v="1574" actId="20578"/>
        <pc:sldMkLst>
          <pc:docMk/>
          <pc:sldMk cId="1525970791" sldId="275"/>
        </pc:sldMkLst>
        <pc:spChg chg="mod">
          <ac:chgData name="Scruel Tao" userId="5ea5c98d59b44d4b" providerId="LiveId" clId="{42F73B06-DA81-4C67-8473-07E158E9C79B}" dt="2023-04-25T04:33:36.991" v="1573" actId="20578"/>
          <ac:spMkLst>
            <pc:docMk/>
            <pc:sldMk cId="1525970791" sldId="275"/>
            <ac:spMk id="5" creationId="{334FF01F-2A65-44F6-34F9-69AC934A31D7}"/>
          </ac:spMkLst>
        </pc:spChg>
      </pc:sldChg>
      <pc:sldChg chg="modSp add mod modAnim modNotesTx">
        <pc:chgData name="Scruel Tao" userId="5ea5c98d59b44d4b" providerId="LiveId" clId="{42F73B06-DA81-4C67-8473-07E158E9C79B}" dt="2023-04-25T04:43:34.245" v="2583" actId="20577"/>
        <pc:sldMkLst>
          <pc:docMk/>
          <pc:sldMk cId="1751565490" sldId="276"/>
        </pc:sldMkLst>
        <pc:spChg chg="mod">
          <ac:chgData name="Scruel Tao" userId="5ea5c98d59b44d4b" providerId="LiveId" clId="{42F73B06-DA81-4C67-8473-07E158E9C79B}" dt="2023-04-25T02:59:39.051" v="198" actId="20577"/>
          <ac:spMkLst>
            <pc:docMk/>
            <pc:sldMk cId="1751565490" sldId="276"/>
            <ac:spMk id="2" creationId="{ABA783DF-49A6-7EF1-661E-C574E2C2F386}"/>
          </ac:spMkLst>
        </pc:spChg>
        <pc:spChg chg="mod">
          <ac:chgData name="Scruel Tao" userId="5ea5c98d59b44d4b" providerId="LiveId" clId="{42F73B06-DA81-4C67-8473-07E158E9C79B}" dt="2023-04-25T04:43:34.245" v="2583" actId="20577"/>
          <ac:spMkLst>
            <pc:docMk/>
            <pc:sldMk cId="1751565490" sldId="276"/>
            <ac:spMk id="3" creationId="{9E0BA8B8-92DA-1AC9-79B9-A552D184BB54}"/>
          </ac:spMkLst>
        </pc:spChg>
      </pc:sldChg>
      <pc:sldChg chg="delSp modSp add del mod delAnim">
        <pc:chgData name="Scruel Tao" userId="5ea5c98d59b44d4b" providerId="LiveId" clId="{42F73B06-DA81-4C67-8473-07E158E9C79B}" dt="2023-04-25T04:28:31.173" v="1437" actId="47"/>
        <pc:sldMkLst>
          <pc:docMk/>
          <pc:sldMk cId="1867533738" sldId="277"/>
        </pc:sldMkLst>
        <pc:picChg chg="mod">
          <ac:chgData name="Scruel Tao" userId="5ea5c98d59b44d4b" providerId="LiveId" clId="{42F73B06-DA81-4C67-8473-07E158E9C79B}" dt="2023-04-25T04:16:59.169" v="1350" actId="1076"/>
          <ac:picMkLst>
            <pc:docMk/>
            <pc:sldMk cId="1867533738" sldId="277"/>
            <ac:picMk id="4" creationId="{0A002240-4414-DA2D-96E9-81195475F4D9}"/>
          </ac:picMkLst>
        </pc:picChg>
        <pc:picChg chg="del mod">
          <ac:chgData name="Scruel Tao" userId="5ea5c98d59b44d4b" providerId="LiveId" clId="{42F73B06-DA81-4C67-8473-07E158E9C79B}" dt="2023-04-25T04:16:17.170" v="1335" actId="21"/>
          <ac:picMkLst>
            <pc:docMk/>
            <pc:sldMk cId="1867533738" sldId="277"/>
            <ac:picMk id="7" creationId="{039AB04D-EA90-8BDD-A9C6-599C7C25DC63}"/>
          </ac:picMkLst>
        </pc:picChg>
        <pc:picChg chg="mod">
          <ac:chgData name="Scruel Tao" userId="5ea5c98d59b44d4b" providerId="LiveId" clId="{42F73B06-DA81-4C67-8473-07E158E9C79B}" dt="2023-04-25T04:16:15.098" v="1333" actId="1076"/>
          <ac:picMkLst>
            <pc:docMk/>
            <pc:sldMk cId="1867533738" sldId="277"/>
            <ac:picMk id="11" creationId="{F56CF5C9-083E-9020-8D45-F23AB3CF38CE}"/>
          </ac:picMkLst>
        </pc:picChg>
      </pc:sldChg>
      <pc:sldChg chg="delSp modSp add del mod ord delAnim modAnim">
        <pc:chgData name="Scruel Tao" userId="5ea5c98d59b44d4b" providerId="LiveId" clId="{42F73B06-DA81-4C67-8473-07E158E9C79B}" dt="2023-04-25T04:28:33.324" v="1438" actId="47"/>
        <pc:sldMkLst>
          <pc:docMk/>
          <pc:sldMk cId="652576724" sldId="278"/>
        </pc:sldMkLst>
        <pc:spChg chg="mod">
          <ac:chgData name="Scruel Tao" userId="5ea5c98d59b44d4b" providerId="LiveId" clId="{42F73B06-DA81-4C67-8473-07E158E9C79B}" dt="2023-04-25T04:18:00.412" v="1369" actId="1076"/>
          <ac:spMkLst>
            <pc:docMk/>
            <pc:sldMk cId="652576724" sldId="278"/>
            <ac:spMk id="5" creationId="{334FF01F-2A65-44F6-34F9-69AC934A31D7}"/>
          </ac:spMkLst>
        </pc:spChg>
        <pc:picChg chg="mod">
          <ac:chgData name="Scruel Tao" userId="5ea5c98d59b44d4b" providerId="LiveId" clId="{42F73B06-DA81-4C67-8473-07E158E9C79B}" dt="2023-04-25T04:18:10.404" v="1371" actId="1076"/>
          <ac:picMkLst>
            <pc:docMk/>
            <pc:sldMk cId="652576724" sldId="278"/>
            <ac:picMk id="4" creationId="{0A002240-4414-DA2D-96E9-81195475F4D9}"/>
          </ac:picMkLst>
        </pc:picChg>
        <pc:picChg chg="del">
          <ac:chgData name="Scruel Tao" userId="5ea5c98d59b44d4b" providerId="LiveId" clId="{42F73B06-DA81-4C67-8473-07E158E9C79B}" dt="2023-04-25T04:17:14.096" v="1359" actId="478"/>
          <ac:picMkLst>
            <pc:docMk/>
            <pc:sldMk cId="652576724" sldId="278"/>
            <ac:picMk id="11" creationId="{F56CF5C9-083E-9020-8D45-F23AB3CF38CE}"/>
          </ac:picMkLst>
        </pc:picChg>
      </pc:sldChg>
      <pc:sldMasterChg chg="modSldLayout">
        <pc:chgData name="Scruel Tao" userId="5ea5c98d59b44d4b" providerId="LiveId" clId="{42F73B06-DA81-4C67-8473-07E158E9C79B}" dt="2023-04-25T04:46:11.808" v="2598" actId="21"/>
        <pc:sldMasterMkLst>
          <pc:docMk/>
          <pc:sldMasterMk cId="1766057859" sldId="2147483648"/>
        </pc:sldMasterMkLst>
        <pc:sldLayoutChg chg="addSp delSp modSp mod">
          <pc:chgData name="Scruel Tao" userId="5ea5c98d59b44d4b" providerId="LiveId" clId="{42F73B06-DA81-4C67-8473-07E158E9C79B}" dt="2023-04-25T04:46:11.808" v="2598" actId="21"/>
          <pc:sldLayoutMkLst>
            <pc:docMk/>
            <pc:sldMasterMk cId="1766057859" sldId="2147483648"/>
            <pc:sldLayoutMk cId="2116765151" sldId="2147483650"/>
          </pc:sldLayoutMkLst>
          <pc:spChg chg="mod">
            <ac:chgData name="Scruel Tao" userId="5ea5c98d59b44d4b" providerId="LiveId" clId="{42F73B06-DA81-4C67-8473-07E158E9C79B}" dt="2023-04-25T03:04:17.371" v="475" actId="1036"/>
            <ac:spMkLst>
              <pc:docMk/>
              <pc:sldMasterMk cId="1766057859" sldId="2147483648"/>
              <pc:sldLayoutMk cId="2116765151" sldId="2147483650"/>
              <ac:spMk id="2" creationId="{9556AB55-80C6-28AF-0C73-3819184EC6FC}"/>
            </ac:spMkLst>
          </pc:spChg>
          <pc:spChg chg="mod">
            <ac:chgData name="Scruel Tao" userId="5ea5c98d59b44d4b" providerId="LiveId" clId="{42F73B06-DA81-4C67-8473-07E158E9C79B}" dt="2023-04-25T03:04:19.618" v="480" actId="1036"/>
            <ac:spMkLst>
              <pc:docMk/>
              <pc:sldMasterMk cId="1766057859" sldId="2147483648"/>
              <pc:sldLayoutMk cId="2116765151" sldId="2147483650"/>
              <ac:spMk id="3" creationId="{9C7469E7-ED7E-A1F2-48AF-DF31AAC06407}"/>
            </ac:spMkLst>
          </pc:spChg>
          <pc:spChg chg="add mod">
            <ac:chgData name="Scruel Tao" userId="5ea5c98d59b44d4b" providerId="LiveId" clId="{42F73B06-DA81-4C67-8473-07E158E9C79B}" dt="2023-04-25T02:54:57.108" v="167"/>
            <ac:spMkLst>
              <pc:docMk/>
              <pc:sldMasterMk cId="1766057859" sldId="2147483648"/>
              <pc:sldLayoutMk cId="2116765151" sldId="2147483650"/>
              <ac:spMk id="7" creationId="{CC508A81-C1C7-B1D4-63BC-4C397A9B30DA}"/>
            </ac:spMkLst>
          </pc:spChg>
          <pc:spChg chg="add del mod">
            <ac:chgData name="Scruel Tao" userId="5ea5c98d59b44d4b" providerId="LiveId" clId="{42F73B06-DA81-4C67-8473-07E158E9C79B}" dt="2023-04-25T04:46:11.808" v="2598" actId="21"/>
            <ac:spMkLst>
              <pc:docMk/>
              <pc:sldMasterMk cId="1766057859" sldId="2147483648"/>
              <pc:sldLayoutMk cId="2116765151" sldId="2147483650"/>
              <ac:spMk id="8" creationId="{7937C967-209E-6EA9-70B0-A293E9C7384E}"/>
            </ac:spMkLst>
          </pc:spChg>
        </pc:sldLayoutChg>
        <pc:sldLayoutChg chg="addSp modSp mod">
          <pc:chgData name="Scruel Tao" userId="5ea5c98d59b44d4b" providerId="LiveId" clId="{42F73B06-DA81-4C67-8473-07E158E9C79B}" dt="2023-04-25T03:04:13.005" v="473" actId="1036"/>
          <pc:sldLayoutMkLst>
            <pc:docMk/>
            <pc:sldMasterMk cId="1766057859" sldId="2147483648"/>
            <pc:sldLayoutMk cId="2296489930" sldId="2147483652"/>
          </pc:sldLayoutMkLst>
          <pc:spChg chg="mod">
            <ac:chgData name="Scruel Tao" userId="5ea5c98d59b44d4b" providerId="LiveId" clId="{42F73B06-DA81-4C67-8473-07E158E9C79B}" dt="2023-04-25T03:04:09.093" v="469" actId="1036"/>
            <ac:spMkLst>
              <pc:docMk/>
              <pc:sldMasterMk cId="1766057859" sldId="2147483648"/>
              <pc:sldLayoutMk cId="2296489930" sldId="2147483652"/>
              <ac:spMk id="2" creationId="{CC2F2AEB-03A9-6F28-C6C8-209647EB94BF}"/>
            </ac:spMkLst>
          </pc:spChg>
          <pc:spChg chg="mod">
            <ac:chgData name="Scruel Tao" userId="5ea5c98d59b44d4b" providerId="LiveId" clId="{42F73B06-DA81-4C67-8473-07E158E9C79B}" dt="2023-04-25T03:04:11.009" v="471" actId="1036"/>
            <ac:spMkLst>
              <pc:docMk/>
              <pc:sldMasterMk cId="1766057859" sldId="2147483648"/>
              <pc:sldLayoutMk cId="2296489930" sldId="2147483652"/>
              <ac:spMk id="3" creationId="{FA361A1F-DD24-D4DC-FDF8-14089EDC7CAD}"/>
            </ac:spMkLst>
          </pc:spChg>
          <pc:spChg chg="mod">
            <ac:chgData name="Scruel Tao" userId="5ea5c98d59b44d4b" providerId="LiveId" clId="{42F73B06-DA81-4C67-8473-07E158E9C79B}" dt="2023-04-25T03:04:13.005" v="473" actId="1036"/>
            <ac:spMkLst>
              <pc:docMk/>
              <pc:sldMasterMk cId="1766057859" sldId="2147483648"/>
              <pc:sldLayoutMk cId="2296489930" sldId="2147483652"/>
              <ac:spMk id="4" creationId="{F7656781-5A02-AEE4-2F0C-71BC7C17E38F}"/>
            </ac:spMkLst>
          </pc:spChg>
          <pc:spChg chg="add mod">
            <ac:chgData name="Scruel Tao" userId="5ea5c98d59b44d4b" providerId="LiveId" clId="{42F73B06-DA81-4C67-8473-07E158E9C79B}" dt="2023-04-25T02:54:08.050" v="166"/>
            <ac:spMkLst>
              <pc:docMk/>
              <pc:sldMasterMk cId="1766057859" sldId="2147483648"/>
              <pc:sldLayoutMk cId="2296489930" sldId="2147483652"/>
              <ac:spMk id="8" creationId="{C5A5C420-1B53-618C-C968-A8FEF109459A}"/>
            </ac:spMkLst>
          </pc:spChg>
        </pc:sldLayoutChg>
        <pc:sldLayoutChg chg="delSp">
          <pc:chgData name="Scruel Tao" userId="5ea5c98d59b44d4b" providerId="LiveId" clId="{42F73B06-DA81-4C67-8473-07E158E9C79B}" dt="2023-04-25T02:47:33.665" v="42" actId="21"/>
          <pc:sldLayoutMkLst>
            <pc:docMk/>
            <pc:sldMasterMk cId="1766057859" sldId="2147483648"/>
            <pc:sldLayoutMk cId="1337634028" sldId="2147483660"/>
          </pc:sldLayoutMkLst>
          <pc:picChg chg="del">
            <ac:chgData name="Scruel Tao" userId="5ea5c98d59b44d4b" providerId="LiveId" clId="{42F73B06-DA81-4C67-8473-07E158E9C79B}" dt="2023-04-25T02:47:33.665" v="42" actId="21"/>
            <ac:picMkLst>
              <pc:docMk/>
              <pc:sldMasterMk cId="1766057859" sldId="2147483648"/>
              <pc:sldLayoutMk cId="1337634028" sldId="2147483660"/>
              <ac:picMk id="19482" creationId="{8F2B9C9A-7CA4-5723-784E-DBADCF09186B}"/>
            </ac:picMkLst>
          </pc:picChg>
        </pc:sldLayoutChg>
      </pc:sldMasterChg>
    </pc:docChg>
  </pc:docChgLst>
  <pc:docChgLst>
    <pc:chgData name="Scruel Tao" userId="5ea5c98d59b44d4b" providerId="LiveId" clId="{BE2B8E93-E844-4D8A-B427-5B2EA8734701}"/>
    <pc:docChg chg="undo redo custSel addSld delSld modSld sldOrd">
      <pc:chgData name="Scruel Tao" userId="5ea5c98d59b44d4b" providerId="LiveId" clId="{BE2B8E93-E844-4D8A-B427-5B2EA8734701}" dt="2023-08-14T02:07:16.871" v="1705" actId="20577"/>
      <pc:docMkLst>
        <pc:docMk/>
      </pc:docMkLst>
      <pc:sldChg chg="modSp mod modAnim">
        <pc:chgData name="Scruel Tao" userId="5ea5c98d59b44d4b" providerId="LiveId" clId="{BE2B8E93-E844-4D8A-B427-5B2EA8734701}" dt="2023-08-13T06:01:22.472" v="553" actId="20577"/>
        <pc:sldMkLst>
          <pc:docMk/>
          <pc:sldMk cId="1751565490" sldId="276"/>
        </pc:sldMkLst>
        <pc:spChg chg="mod">
          <ac:chgData name="Scruel Tao" userId="5ea5c98d59b44d4b" providerId="LiveId" clId="{BE2B8E93-E844-4D8A-B427-5B2EA8734701}" dt="2023-08-13T06:01:22.472" v="553" actId="20577"/>
          <ac:spMkLst>
            <pc:docMk/>
            <pc:sldMk cId="1751565490" sldId="276"/>
            <ac:spMk id="3" creationId="{9E0BA8B8-92DA-1AC9-79B9-A552D184BB54}"/>
          </ac:spMkLst>
        </pc:spChg>
      </pc:sldChg>
      <pc:sldChg chg="delSp modSp mod delAnim modNotesTx">
        <pc:chgData name="Scruel Tao" userId="5ea5c98d59b44d4b" providerId="LiveId" clId="{BE2B8E93-E844-4D8A-B427-5B2EA8734701}" dt="2023-08-13T05:55:15.313" v="242" actId="478"/>
        <pc:sldMkLst>
          <pc:docMk/>
          <pc:sldMk cId="3519437269" sldId="279"/>
        </pc:sldMkLst>
        <pc:spChg chg="mod">
          <ac:chgData name="Scruel Tao" userId="5ea5c98d59b44d4b" providerId="LiveId" clId="{BE2B8E93-E844-4D8A-B427-5B2EA8734701}" dt="2023-08-13T05:55:13.749" v="241" actId="21"/>
          <ac:spMkLst>
            <pc:docMk/>
            <pc:sldMk cId="3519437269" sldId="279"/>
            <ac:spMk id="3" creationId="{0E2FC508-1AFD-A957-52F2-FA1DEF2A9D27}"/>
          </ac:spMkLst>
        </pc:spChg>
        <pc:spChg chg="del">
          <ac:chgData name="Scruel Tao" userId="5ea5c98d59b44d4b" providerId="LiveId" clId="{BE2B8E93-E844-4D8A-B427-5B2EA8734701}" dt="2023-08-13T05:55:15.313" v="242" actId="478"/>
          <ac:spMkLst>
            <pc:docMk/>
            <pc:sldMk cId="3519437269" sldId="279"/>
            <ac:spMk id="5" creationId="{B7A8CE03-6A77-60EC-056E-D7A0019640A3}"/>
          </ac:spMkLst>
        </pc:spChg>
        <pc:spChg chg="mod">
          <ac:chgData name="Scruel Tao" userId="5ea5c98d59b44d4b" providerId="LiveId" clId="{BE2B8E93-E844-4D8A-B427-5B2EA8734701}" dt="2023-08-13T05:55:04.872" v="240" actId="1076"/>
          <ac:spMkLst>
            <pc:docMk/>
            <pc:sldMk cId="3519437269" sldId="279"/>
            <ac:spMk id="7" creationId="{12C899D8-51C5-D9B7-A323-E6EFE4AB5C33}"/>
          </ac:spMkLst>
        </pc:spChg>
      </pc:sldChg>
      <pc:sldChg chg="modSp mod">
        <pc:chgData name="Scruel Tao" userId="5ea5c98d59b44d4b" providerId="LiveId" clId="{BE2B8E93-E844-4D8A-B427-5B2EA8734701}" dt="2023-08-12T17:23:07.242" v="2" actId="1076"/>
        <pc:sldMkLst>
          <pc:docMk/>
          <pc:sldMk cId="606616015" sldId="299"/>
        </pc:sldMkLst>
        <pc:spChg chg="mod">
          <ac:chgData name="Scruel Tao" userId="5ea5c98d59b44d4b" providerId="LiveId" clId="{BE2B8E93-E844-4D8A-B427-5B2EA8734701}" dt="2023-08-12T17:23:07.242" v="2" actId="1076"/>
          <ac:spMkLst>
            <pc:docMk/>
            <pc:sldMk cId="606616015" sldId="299"/>
            <ac:spMk id="7" creationId="{C2ABD96C-163C-6D63-8E4A-E18002A6E7B6}"/>
          </ac:spMkLst>
        </pc:spChg>
        <pc:picChg chg="mod">
          <ac:chgData name="Scruel Tao" userId="5ea5c98d59b44d4b" providerId="LiveId" clId="{BE2B8E93-E844-4D8A-B427-5B2EA8734701}" dt="2023-08-12T17:23:00.823" v="1" actId="1076"/>
          <ac:picMkLst>
            <pc:docMk/>
            <pc:sldMk cId="606616015" sldId="299"/>
            <ac:picMk id="9" creationId="{77867425-5CF5-AB36-9223-1CDEBE8EDF39}"/>
          </ac:picMkLst>
        </pc:picChg>
      </pc:sldChg>
      <pc:sldChg chg="modNotesTx">
        <pc:chgData name="Scruel Tao" userId="5ea5c98d59b44d4b" providerId="LiveId" clId="{BE2B8E93-E844-4D8A-B427-5B2EA8734701}" dt="2023-08-14T02:07:16.871" v="1705" actId="20577"/>
        <pc:sldMkLst>
          <pc:docMk/>
          <pc:sldMk cId="285778957" sldId="304"/>
        </pc:sldMkLst>
      </pc:sldChg>
      <pc:sldChg chg="delSp mod">
        <pc:chgData name="Scruel Tao" userId="5ea5c98d59b44d4b" providerId="LiveId" clId="{BE2B8E93-E844-4D8A-B427-5B2EA8734701}" dt="2023-08-13T06:01:30.499" v="554" actId="478"/>
        <pc:sldMkLst>
          <pc:docMk/>
          <pc:sldMk cId="68384740" sldId="391"/>
        </pc:sldMkLst>
        <pc:spChg chg="del">
          <ac:chgData name="Scruel Tao" userId="5ea5c98d59b44d4b" providerId="LiveId" clId="{BE2B8E93-E844-4D8A-B427-5B2EA8734701}" dt="2023-08-13T06:01:30.499" v="554" actId="478"/>
          <ac:spMkLst>
            <pc:docMk/>
            <pc:sldMk cId="68384740" sldId="391"/>
            <ac:spMk id="5" creationId="{8C5410E2-6492-406B-5AAA-ADFE8646ADB1}"/>
          </ac:spMkLst>
        </pc:spChg>
      </pc:sldChg>
      <pc:sldChg chg="modSp mod ord modAnim">
        <pc:chgData name="Scruel Tao" userId="5ea5c98d59b44d4b" providerId="LiveId" clId="{BE2B8E93-E844-4D8A-B427-5B2EA8734701}" dt="2023-08-13T06:38:07.785" v="1606"/>
        <pc:sldMkLst>
          <pc:docMk/>
          <pc:sldMk cId="4294474329" sldId="401"/>
        </pc:sldMkLst>
        <pc:spChg chg="mod">
          <ac:chgData name="Scruel Tao" userId="5ea5c98d59b44d4b" providerId="LiveId" clId="{BE2B8E93-E844-4D8A-B427-5B2EA8734701}" dt="2023-08-13T06:36:15.834" v="1535" actId="27636"/>
          <ac:spMkLst>
            <pc:docMk/>
            <pc:sldMk cId="4294474329" sldId="401"/>
            <ac:spMk id="3" creationId="{0E2FC508-1AFD-A957-52F2-FA1DEF2A9D27}"/>
          </ac:spMkLst>
        </pc:spChg>
        <pc:spChg chg="mod">
          <ac:chgData name="Scruel Tao" userId="5ea5c98d59b44d4b" providerId="LiveId" clId="{BE2B8E93-E844-4D8A-B427-5B2EA8734701}" dt="2023-08-13T06:36:43.532" v="1584" actId="1036"/>
          <ac:spMkLst>
            <pc:docMk/>
            <pc:sldMk cId="4294474329" sldId="401"/>
            <ac:spMk id="12" creationId="{0A1895FA-05D5-27A2-D88B-A6DFD1465B5B}"/>
          </ac:spMkLst>
        </pc:spChg>
        <pc:spChg chg="mod">
          <ac:chgData name="Scruel Tao" userId="5ea5c98d59b44d4b" providerId="LiveId" clId="{BE2B8E93-E844-4D8A-B427-5B2EA8734701}" dt="2023-08-13T06:36:43.532" v="1584" actId="1036"/>
          <ac:spMkLst>
            <pc:docMk/>
            <pc:sldMk cId="4294474329" sldId="401"/>
            <ac:spMk id="13" creationId="{156B6976-8CC5-800A-363D-B71BB9DE8ED8}"/>
          </ac:spMkLst>
        </pc:spChg>
        <pc:spChg chg="mod">
          <ac:chgData name="Scruel Tao" userId="5ea5c98d59b44d4b" providerId="LiveId" clId="{BE2B8E93-E844-4D8A-B427-5B2EA8734701}" dt="2023-08-13T06:36:43.532" v="1584" actId="1036"/>
          <ac:spMkLst>
            <pc:docMk/>
            <pc:sldMk cId="4294474329" sldId="401"/>
            <ac:spMk id="14" creationId="{A07FC85D-600A-DA51-C926-A16211929457}"/>
          </ac:spMkLst>
        </pc:spChg>
      </pc:sldChg>
      <pc:sldChg chg="add del modAnim">
        <pc:chgData name="Scruel Tao" userId="5ea5c98d59b44d4b" providerId="LiveId" clId="{BE2B8E93-E844-4D8A-B427-5B2EA8734701}" dt="2023-08-13T06:36:09.365" v="1533" actId="47"/>
        <pc:sldMkLst>
          <pc:docMk/>
          <pc:sldMk cId="3683730771" sldId="402"/>
        </pc:sldMkLst>
      </pc:sldChg>
      <pc:sldChg chg="add del">
        <pc:chgData name="Scruel Tao" userId="5ea5c98d59b44d4b" providerId="LiveId" clId="{BE2B8E93-E844-4D8A-B427-5B2EA8734701}" dt="2023-08-13T06:29:10.104" v="1151" actId="47"/>
        <pc:sldMkLst>
          <pc:docMk/>
          <pc:sldMk cId="3994149011" sldId="403"/>
        </pc:sldMkLst>
      </pc:sldChg>
      <pc:sldChg chg="addSp modSp add mod modTransition modAnim">
        <pc:chgData name="Scruel Tao" userId="5ea5c98d59b44d4b" providerId="LiveId" clId="{BE2B8E93-E844-4D8A-B427-5B2EA8734701}" dt="2023-08-13T05:57:49.458" v="291"/>
        <pc:sldMkLst>
          <pc:docMk/>
          <pc:sldMk cId="3081071318" sldId="404"/>
        </pc:sldMkLst>
        <pc:spChg chg="add mod">
          <ac:chgData name="Scruel Tao" userId="5ea5c98d59b44d4b" providerId="LiveId" clId="{BE2B8E93-E844-4D8A-B427-5B2EA8734701}" dt="2023-08-13T05:57:03.728" v="286" actId="1076"/>
          <ac:spMkLst>
            <pc:docMk/>
            <pc:sldMk cId="3081071318" sldId="404"/>
            <ac:spMk id="4" creationId="{6237A5F2-8653-63C5-F6CE-680F3E04E5D4}"/>
          </ac:spMkLst>
        </pc:spChg>
        <pc:spChg chg="mod">
          <ac:chgData name="Scruel Tao" userId="5ea5c98d59b44d4b" providerId="LiveId" clId="{BE2B8E93-E844-4D8A-B427-5B2EA8734701}" dt="2023-08-13T05:56:51.495" v="280" actId="14100"/>
          <ac:spMkLst>
            <pc:docMk/>
            <pc:sldMk cId="3081071318" sldId="404"/>
            <ac:spMk id="7" creationId="{12C899D8-51C5-D9B7-A323-E6EFE4AB5C33}"/>
          </ac:spMkLst>
        </pc:spChg>
      </pc:sldChg>
      <pc:sldChg chg="modSp add mod modNotesTx">
        <pc:chgData name="Scruel Tao" userId="5ea5c98d59b44d4b" providerId="LiveId" clId="{BE2B8E93-E844-4D8A-B427-5B2EA8734701}" dt="2023-08-13T06:10:02.730" v="747" actId="404"/>
        <pc:sldMkLst>
          <pc:docMk/>
          <pc:sldMk cId="335903206" sldId="405"/>
        </pc:sldMkLst>
        <pc:spChg chg="mod">
          <ac:chgData name="Scruel Tao" userId="5ea5c98d59b44d4b" providerId="LiveId" clId="{BE2B8E93-E844-4D8A-B427-5B2EA8734701}" dt="2023-08-13T06:10:02.730" v="747" actId="404"/>
          <ac:spMkLst>
            <pc:docMk/>
            <pc:sldMk cId="335903206" sldId="405"/>
            <ac:spMk id="3" creationId="{0E2FC508-1AFD-A957-52F2-FA1DEF2A9D27}"/>
          </ac:spMkLst>
        </pc:spChg>
        <pc:spChg chg="mod">
          <ac:chgData name="Scruel Tao" userId="5ea5c98d59b44d4b" providerId="LiveId" clId="{BE2B8E93-E844-4D8A-B427-5B2EA8734701}" dt="2023-08-13T06:06:29.660" v="654" actId="20577"/>
          <ac:spMkLst>
            <pc:docMk/>
            <pc:sldMk cId="335903206" sldId="405"/>
            <ac:spMk id="4" creationId="{6237A5F2-8653-63C5-F6CE-680F3E04E5D4}"/>
          </ac:spMkLst>
        </pc:spChg>
        <pc:spChg chg="mod">
          <ac:chgData name="Scruel Tao" userId="5ea5c98d59b44d4b" providerId="LiveId" clId="{BE2B8E93-E844-4D8A-B427-5B2EA8734701}" dt="2023-08-13T06:06:28.134" v="653" actId="20577"/>
          <ac:spMkLst>
            <pc:docMk/>
            <pc:sldMk cId="335903206" sldId="405"/>
            <ac:spMk id="7" creationId="{12C899D8-51C5-D9B7-A323-E6EFE4AB5C33}"/>
          </ac:spMkLst>
        </pc:spChg>
      </pc:sldChg>
      <pc:sldChg chg="add del">
        <pc:chgData name="Scruel Tao" userId="5ea5c98d59b44d4b" providerId="LiveId" clId="{BE2B8E93-E844-4D8A-B427-5B2EA8734701}" dt="2023-08-13T06:03:16.792" v="598" actId="47"/>
        <pc:sldMkLst>
          <pc:docMk/>
          <pc:sldMk cId="3187712517" sldId="406"/>
        </pc:sldMkLst>
      </pc:sldChg>
      <pc:sldChg chg="modSp add del mod">
        <pc:chgData name="Scruel Tao" userId="5ea5c98d59b44d4b" providerId="LiveId" clId="{BE2B8E93-E844-4D8A-B427-5B2EA8734701}" dt="2023-08-13T06:03:12.869" v="595" actId="47"/>
        <pc:sldMkLst>
          <pc:docMk/>
          <pc:sldMk cId="3271517330" sldId="407"/>
        </pc:sldMkLst>
        <pc:spChg chg="mod">
          <ac:chgData name="Scruel Tao" userId="5ea5c98d59b44d4b" providerId="LiveId" clId="{BE2B8E93-E844-4D8A-B427-5B2EA8734701}" dt="2023-08-13T06:03:02.444" v="592"/>
          <ac:spMkLst>
            <pc:docMk/>
            <pc:sldMk cId="3271517330" sldId="407"/>
            <ac:spMk id="3" creationId="{0E2FC508-1AFD-A957-52F2-FA1DEF2A9D27}"/>
          </ac:spMkLst>
        </pc:spChg>
      </pc:sldChg>
      <pc:sldChg chg="add del">
        <pc:chgData name="Scruel Tao" userId="5ea5c98d59b44d4b" providerId="LiveId" clId="{BE2B8E93-E844-4D8A-B427-5B2EA8734701}" dt="2023-08-13T06:03:13.725" v="596" actId="47"/>
        <pc:sldMkLst>
          <pc:docMk/>
          <pc:sldMk cId="127638638" sldId="408"/>
        </pc:sldMkLst>
      </pc:sldChg>
      <pc:sldChg chg="add del">
        <pc:chgData name="Scruel Tao" userId="5ea5c98d59b44d4b" providerId="LiveId" clId="{BE2B8E93-E844-4D8A-B427-5B2EA8734701}" dt="2023-08-13T06:03:15.660" v="597" actId="47"/>
        <pc:sldMkLst>
          <pc:docMk/>
          <pc:sldMk cId="1745973789" sldId="409"/>
        </pc:sldMkLst>
      </pc:sldChg>
      <pc:sldChg chg="modSp add mod">
        <pc:chgData name="Scruel Tao" userId="5ea5c98d59b44d4b" providerId="LiveId" clId="{BE2B8E93-E844-4D8A-B427-5B2EA8734701}" dt="2023-08-13T06:09:57.526" v="746" actId="404"/>
        <pc:sldMkLst>
          <pc:docMk/>
          <pc:sldMk cId="2607676407" sldId="410"/>
        </pc:sldMkLst>
        <pc:spChg chg="mod">
          <ac:chgData name="Scruel Tao" userId="5ea5c98d59b44d4b" providerId="LiveId" clId="{BE2B8E93-E844-4D8A-B427-5B2EA8734701}" dt="2023-08-13T06:09:57.526" v="746" actId="404"/>
          <ac:spMkLst>
            <pc:docMk/>
            <pc:sldMk cId="2607676407" sldId="410"/>
            <ac:spMk id="3" creationId="{0E2FC508-1AFD-A957-52F2-FA1DEF2A9D27}"/>
          </ac:spMkLst>
        </pc:spChg>
        <pc:spChg chg="mod">
          <ac:chgData name="Scruel Tao" userId="5ea5c98d59b44d4b" providerId="LiveId" clId="{BE2B8E93-E844-4D8A-B427-5B2EA8734701}" dt="2023-08-13T06:06:32.877" v="655" actId="20577"/>
          <ac:spMkLst>
            <pc:docMk/>
            <pc:sldMk cId="2607676407" sldId="410"/>
            <ac:spMk id="4" creationId="{6237A5F2-8653-63C5-F6CE-680F3E04E5D4}"/>
          </ac:spMkLst>
        </pc:spChg>
        <pc:spChg chg="mod">
          <ac:chgData name="Scruel Tao" userId="5ea5c98d59b44d4b" providerId="LiveId" clId="{BE2B8E93-E844-4D8A-B427-5B2EA8734701}" dt="2023-08-13T06:06:23.981" v="651" actId="20577"/>
          <ac:spMkLst>
            <pc:docMk/>
            <pc:sldMk cId="2607676407" sldId="410"/>
            <ac:spMk id="7" creationId="{12C899D8-51C5-D9B7-A323-E6EFE4AB5C33}"/>
          </ac:spMkLst>
        </pc:spChg>
      </pc:sldChg>
      <pc:sldChg chg="modSp add mod modNotesTx">
        <pc:chgData name="Scruel Tao" userId="5ea5c98d59b44d4b" providerId="LiveId" clId="{BE2B8E93-E844-4D8A-B427-5B2EA8734701}" dt="2023-08-13T06:28:35.931" v="1150" actId="20577"/>
        <pc:sldMkLst>
          <pc:docMk/>
          <pc:sldMk cId="197312456" sldId="411"/>
        </pc:sldMkLst>
        <pc:spChg chg="mod">
          <ac:chgData name="Scruel Tao" userId="5ea5c98d59b44d4b" providerId="LiveId" clId="{BE2B8E93-E844-4D8A-B427-5B2EA8734701}" dt="2023-08-13T06:09:54.968" v="745" actId="404"/>
          <ac:spMkLst>
            <pc:docMk/>
            <pc:sldMk cId="197312456" sldId="411"/>
            <ac:spMk id="3" creationId="{0E2FC508-1AFD-A957-52F2-FA1DEF2A9D27}"/>
          </ac:spMkLst>
        </pc:spChg>
        <pc:spChg chg="mod">
          <ac:chgData name="Scruel Tao" userId="5ea5c98d59b44d4b" providerId="LiveId" clId="{BE2B8E93-E844-4D8A-B427-5B2EA8734701}" dt="2023-08-13T06:07:29.234" v="676" actId="20577"/>
          <ac:spMkLst>
            <pc:docMk/>
            <pc:sldMk cId="197312456" sldId="411"/>
            <ac:spMk id="4" creationId="{6237A5F2-8653-63C5-F6CE-680F3E04E5D4}"/>
          </ac:spMkLst>
        </pc:spChg>
        <pc:spChg chg="mod">
          <ac:chgData name="Scruel Tao" userId="5ea5c98d59b44d4b" providerId="LiveId" clId="{BE2B8E93-E844-4D8A-B427-5B2EA8734701}" dt="2023-08-13T06:07:03.551" v="660" actId="20577"/>
          <ac:spMkLst>
            <pc:docMk/>
            <pc:sldMk cId="197312456" sldId="411"/>
            <ac:spMk id="7" creationId="{12C899D8-51C5-D9B7-A323-E6EFE4AB5C33}"/>
          </ac:spMkLst>
        </pc:spChg>
      </pc:sldChg>
      <pc:sldChg chg="modSp add mod modNotesTx">
        <pc:chgData name="Scruel Tao" userId="5ea5c98d59b44d4b" providerId="LiveId" clId="{BE2B8E93-E844-4D8A-B427-5B2EA8734701}" dt="2023-08-13T06:09:49.426" v="744" actId="404"/>
        <pc:sldMkLst>
          <pc:docMk/>
          <pc:sldMk cId="3051463207" sldId="412"/>
        </pc:sldMkLst>
        <pc:spChg chg="mod">
          <ac:chgData name="Scruel Tao" userId="5ea5c98d59b44d4b" providerId="LiveId" clId="{BE2B8E93-E844-4D8A-B427-5B2EA8734701}" dt="2023-08-13T06:09:49.426" v="744" actId="404"/>
          <ac:spMkLst>
            <pc:docMk/>
            <pc:sldMk cId="3051463207" sldId="412"/>
            <ac:spMk id="3" creationId="{0E2FC508-1AFD-A957-52F2-FA1DEF2A9D27}"/>
          </ac:spMkLst>
        </pc:spChg>
        <pc:spChg chg="mod">
          <ac:chgData name="Scruel Tao" userId="5ea5c98d59b44d4b" providerId="LiveId" clId="{BE2B8E93-E844-4D8A-B427-5B2EA8734701}" dt="2023-08-13T06:09:03.088" v="739" actId="20577"/>
          <ac:spMkLst>
            <pc:docMk/>
            <pc:sldMk cId="3051463207" sldId="412"/>
            <ac:spMk id="4" creationId="{6237A5F2-8653-63C5-F6CE-680F3E04E5D4}"/>
          </ac:spMkLst>
        </pc:spChg>
        <pc:spChg chg="mod">
          <ac:chgData name="Scruel Tao" userId="5ea5c98d59b44d4b" providerId="LiveId" clId="{BE2B8E93-E844-4D8A-B427-5B2EA8734701}" dt="2023-08-13T06:08:13.808" v="685" actId="20577"/>
          <ac:spMkLst>
            <pc:docMk/>
            <pc:sldMk cId="3051463207" sldId="412"/>
            <ac:spMk id="7" creationId="{12C899D8-51C5-D9B7-A323-E6EFE4AB5C33}"/>
          </ac:spMkLst>
        </pc:spChg>
      </pc:sldChg>
      <pc:sldChg chg="modSp add del mod">
        <pc:chgData name="Scruel Tao" userId="5ea5c98d59b44d4b" providerId="LiveId" clId="{BE2B8E93-E844-4D8A-B427-5B2EA8734701}" dt="2023-08-13T06:09:07.138" v="740" actId="2696"/>
        <pc:sldMkLst>
          <pc:docMk/>
          <pc:sldMk cId="2420560031" sldId="413"/>
        </pc:sldMkLst>
        <pc:spChg chg="mod">
          <ac:chgData name="Scruel Tao" userId="5ea5c98d59b44d4b" providerId="LiveId" clId="{BE2B8E93-E844-4D8A-B427-5B2EA8734701}" dt="2023-08-13T06:03:24.591" v="602" actId="21"/>
          <ac:spMkLst>
            <pc:docMk/>
            <pc:sldMk cId="2420560031" sldId="413"/>
            <ac:spMk id="3" creationId="{0E2FC508-1AFD-A957-52F2-FA1DEF2A9D27}"/>
          </ac:spMkLst>
        </pc:spChg>
      </pc:sldChg>
      <pc:sldChg chg="modSp add mod modNotesTx">
        <pc:chgData name="Scruel Tao" userId="5ea5c98d59b44d4b" providerId="LiveId" clId="{BE2B8E93-E844-4D8A-B427-5B2EA8734701}" dt="2023-08-13T06:11:59.609" v="919" actId="20577"/>
        <pc:sldMkLst>
          <pc:docMk/>
          <pc:sldMk cId="3662613587" sldId="413"/>
        </pc:sldMkLst>
        <pc:spChg chg="mod">
          <ac:chgData name="Scruel Tao" userId="5ea5c98d59b44d4b" providerId="LiveId" clId="{BE2B8E93-E844-4D8A-B427-5B2EA8734701}" dt="2023-08-13T06:10:19.928" v="751" actId="207"/>
          <ac:spMkLst>
            <pc:docMk/>
            <pc:sldMk cId="3662613587" sldId="413"/>
            <ac:spMk id="3" creationId="{0E2FC508-1AFD-A957-52F2-FA1DEF2A9D27}"/>
          </ac:spMkLst>
        </pc:spChg>
        <pc:spChg chg="mod">
          <ac:chgData name="Scruel Tao" userId="5ea5c98d59b44d4b" providerId="LiveId" clId="{BE2B8E93-E844-4D8A-B427-5B2EA8734701}" dt="2023-08-13T06:11:59.609" v="919" actId="20577"/>
          <ac:spMkLst>
            <pc:docMk/>
            <pc:sldMk cId="3662613587" sldId="413"/>
            <ac:spMk id="4" creationId="{6237A5F2-8653-63C5-F6CE-680F3E04E5D4}"/>
          </ac:spMkLst>
        </pc:spChg>
        <pc:spChg chg="mod">
          <ac:chgData name="Scruel Tao" userId="5ea5c98d59b44d4b" providerId="LiveId" clId="{BE2B8E93-E844-4D8A-B427-5B2EA8734701}" dt="2023-08-13T06:10:26.430" v="755" actId="20577"/>
          <ac:spMkLst>
            <pc:docMk/>
            <pc:sldMk cId="3662613587" sldId="413"/>
            <ac:spMk id="7" creationId="{12C899D8-51C5-D9B7-A323-E6EFE4AB5C33}"/>
          </ac:spMkLst>
        </pc:spChg>
      </pc:sldChg>
      <pc:sldChg chg="modSp add mod modNotesTx">
        <pc:chgData name="Scruel Tao" userId="5ea5c98d59b44d4b" providerId="LiveId" clId="{BE2B8E93-E844-4D8A-B427-5B2EA8734701}" dt="2023-08-13T06:13:40.818" v="1015" actId="14100"/>
        <pc:sldMkLst>
          <pc:docMk/>
          <pc:sldMk cId="2149288546" sldId="414"/>
        </pc:sldMkLst>
        <pc:spChg chg="mod">
          <ac:chgData name="Scruel Tao" userId="5ea5c98d59b44d4b" providerId="LiveId" clId="{BE2B8E93-E844-4D8A-B427-5B2EA8734701}" dt="2023-08-13T06:12:40.923" v="923" actId="207"/>
          <ac:spMkLst>
            <pc:docMk/>
            <pc:sldMk cId="2149288546" sldId="414"/>
            <ac:spMk id="3" creationId="{0E2FC508-1AFD-A957-52F2-FA1DEF2A9D27}"/>
          </ac:spMkLst>
        </pc:spChg>
        <pc:spChg chg="mod">
          <ac:chgData name="Scruel Tao" userId="5ea5c98d59b44d4b" providerId="LiveId" clId="{BE2B8E93-E844-4D8A-B427-5B2EA8734701}" dt="2023-08-13T06:13:40.818" v="1015" actId="14100"/>
          <ac:spMkLst>
            <pc:docMk/>
            <pc:sldMk cId="2149288546" sldId="414"/>
            <ac:spMk id="4" creationId="{6237A5F2-8653-63C5-F6CE-680F3E04E5D4}"/>
          </ac:spMkLst>
        </pc:spChg>
        <pc:spChg chg="mod">
          <ac:chgData name="Scruel Tao" userId="5ea5c98d59b44d4b" providerId="LiveId" clId="{BE2B8E93-E844-4D8A-B427-5B2EA8734701}" dt="2023-08-13T06:12:50.172" v="931" actId="20577"/>
          <ac:spMkLst>
            <pc:docMk/>
            <pc:sldMk cId="2149288546" sldId="414"/>
            <ac:spMk id="7" creationId="{12C899D8-51C5-D9B7-A323-E6EFE4AB5C33}"/>
          </ac:spMkLst>
        </pc:spChg>
      </pc:sldChg>
      <pc:sldChg chg="add">
        <pc:chgData name="Scruel Tao" userId="5ea5c98d59b44d4b" providerId="LiveId" clId="{BE2B8E93-E844-4D8A-B427-5B2EA8734701}" dt="2023-08-13T06:13:45.303" v="1016"/>
        <pc:sldMkLst>
          <pc:docMk/>
          <pc:sldMk cId="2991818134" sldId="415"/>
        </pc:sldMkLst>
      </pc:sldChg>
      <pc:sldChg chg="delSp modSp add mod delAnim">
        <pc:chgData name="Scruel Tao" userId="5ea5c98d59b44d4b" providerId="LiveId" clId="{BE2B8E93-E844-4D8A-B427-5B2EA8734701}" dt="2023-08-13T06:17:52.231" v="1101" actId="20577"/>
        <pc:sldMkLst>
          <pc:docMk/>
          <pc:sldMk cId="322966677" sldId="416"/>
        </pc:sldMkLst>
        <pc:spChg chg="mod">
          <ac:chgData name="Scruel Tao" userId="5ea5c98d59b44d4b" providerId="LiveId" clId="{BE2B8E93-E844-4D8A-B427-5B2EA8734701}" dt="2023-08-13T06:17:52.231" v="1101" actId="20577"/>
          <ac:spMkLst>
            <pc:docMk/>
            <pc:sldMk cId="322966677" sldId="416"/>
            <ac:spMk id="3" creationId="{0E2FC508-1AFD-A957-52F2-FA1DEF2A9D27}"/>
          </ac:spMkLst>
        </pc:spChg>
        <pc:spChg chg="del">
          <ac:chgData name="Scruel Tao" userId="5ea5c98d59b44d4b" providerId="LiveId" clId="{BE2B8E93-E844-4D8A-B427-5B2EA8734701}" dt="2023-08-13T06:14:41.840" v="1021" actId="478"/>
          <ac:spMkLst>
            <pc:docMk/>
            <pc:sldMk cId="322966677" sldId="416"/>
            <ac:spMk id="4" creationId="{6237A5F2-8653-63C5-F6CE-680F3E04E5D4}"/>
          </ac:spMkLst>
        </pc:spChg>
        <pc:spChg chg="mod">
          <ac:chgData name="Scruel Tao" userId="5ea5c98d59b44d4b" providerId="LiveId" clId="{BE2B8E93-E844-4D8A-B427-5B2EA8734701}" dt="2023-08-13T06:17:47.496" v="1100" actId="6549"/>
          <ac:spMkLst>
            <pc:docMk/>
            <pc:sldMk cId="322966677" sldId="416"/>
            <ac:spMk id="7" creationId="{12C899D8-51C5-D9B7-A323-E6EFE4AB5C33}"/>
          </ac:spMkLst>
        </pc:spChg>
      </pc:sldChg>
      <pc:sldChg chg="modSp add del mod">
        <pc:chgData name="Scruel Tao" userId="5ea5c98d59b44d4b" providerId="LiveId" clId="{BE2B8E93-E844-4D8A-B427-5B2EA8734701}" dt="2023-08-13T06:16:38.938" v="1070" actId="2696"/>
        <pc:sldMkLst>
          <pc:docMk/>
          <pc:sldMk cId="807634511" sldId="417"/>
        </pc:sldMkLst>
        <pc:spChg chg="mod">
          <ac:chgData name="Scruel Tao" userId="5ea5c98d59b44d4b" providerId="LiveId" clId="{BE2B8E93-E844-4D8A-B427-5B2EA8734701}" dt="2023-08-13T06:15:42.323" v="1051" actId="20577"/>
          <ac:spMkLst>
            <pc:docMk/>
            <pc:sldMk cId="807634511" sldId="417"/>
            <ac:spMk id="3" creationId="{0E2FC508-1AFD-A957-52F2-FA1DEF2A9D27}"/>
          </ac:spMkLst>
        </pc:spChg>
        <pc:spChg chg="mod">
          <ac:chgData name="Scruel Tao" userId="5ea5c98d59b44d4b" providerId="LiveId" clId="{BE2B8E93-E844-4D8A-B427-5B2EA8734701}" dt="2023-08-13T06:16:33.269" v="1068"/>
          <ac:spMkLst>
            <pc:docMk/>
            <pc:sldMk cId="807634511" sldId="417"/>
            <ac:spMk id="7" creationId="{12C899D8-51C5-D9B7-A323-E6EFE4AB5C33}"/>
          </ac:spMkLst>
        </pc:spChg>
      </pc:sldChg>
      <pc:sldChg chg="add del">
        <pc:chgData name="Scruel Tao" userId="5ea5c98d59b44d4b" providerId="LiveId" clId="{BE2B8E93-E844-4D8A-B427-5B2EA8734701}" dt="2023-08-13T06:14:25.711" v="1020"/>
        <pc:sldMkLst>
          <pc:docMk/>
          <pc:sldMk cId="970631287" sldId="417"/>
        </pc:sldMkLst>
      </pc:sldChg>
      <pc:sldChg chg="modSp add mod">
        <pc:chgData name="Scruel Tao" userId="5ea5c98d59b44d4b" providerId="LiveId" clId="{BE2B8E93-E844-4D8A-B427-5B2EA8734701}" dt="2023-08-13T06:18:01.110" v="1105" actId="20577"/>
        <pc:sldMkLst>
          <pc:docMk/>
          <pc:sldMk cId="1943471493" sldId="417"/>
        </pc:sldMkLst>
        <pc:spChg chg="mod">
          <ac:chgData name="Scruel Tao" userId="5ea5c98d59b44d4b" providerId="LiveId" clId="{BE2B8E93-E844-4D8A-B427-5B2EA8734701}" dt="2023-08-13T06:18:01.110" v="1105" actId="20577"/>
          <ac:spMkLst>
            <pc:docMk/>
            <pc:sldMk cId="1943471493" sldId="417"/>
            <ac:spMk id="7" creationId="{12C899D8-51C5-D9B7-A323-E6EFE4AB5C33}"/>
          </ac:spMkLst>
        </pc:spChg>
      </pc:sldChg>
      <pc:sldChg chg="addSp modSp add mod modAnim">
        <pc:chgData name="Scruel Tao" userId="5ea5c98d59b44d4b" providerId="LiveId" clId="{BE2B8E93-E844-4D8A-B427-5B2EA8734701}" dt="2023-08-13T06:27:50.118" v="1147" actId="20577"/>
        <pc:sldMkLst>
          <pc:docMk/>
          <pc:sldMk cId="2770458192" sldId="418"/>
        </pc:sldMkLst>
        <pc:spChg chg="add mod">
          <ac:chgData name="Scruel Tao" userId="5ea5c98d59b44d4b" providerId="LiveId" clId="{BE2B8E93-E844-4D8A-B427-5B2EA8734701}" dt="2023-08-13T06:27:46.676" v="1145" actId="20577"/>
          <ac:spMkLst>
            <pc:docMk/>
            <pc:sldMk cId="2770458192" sldId="418"/>
            <ac:spMk id="4" creationId="{721D2EB1-BEBA-D0A1-324F-AB3E7B909A31}"/>
          </ac:spMkLst>
        </pc:spChg>
        <pc:spChg chg="mod">
          <ac:chgData name="Scruel Tao" userId="5ea5c98d59b44d4b" providerId="LiveId" clId="{BE2B8E93-E844-4D8A-B427-5B2EA8734701}" dt="2023-08-13T06:27:50.118" v="1147" actId="20577"/>
          <ac:spMkLst>
            <pc:docMk/>
            <pc:sldMk cId="2770458192" sldId="418"/>
            <ac:spMk id="7" creationId="{12C899D8-51C5-D9B7-A323-E6EFE4AB5C33}"/>
          </ac:spMkLst>
        </pc:spChg>
      </pc:sldChg>
      <pc:sldChg chg="add del">
        <pc:chgData name="Scruel Tao" userId="5ea5c98d59b44d4b" providerId="LiveId" clId="{BE2B8E93-E844-4D8A-B427-5B2EA8734701}" dt="2023-08-13T06:16:52.702" v="1077" actId="2696"/>
        <pc:sldMkLst>
          <pc:docMk/>
          <pc:sldMk cId="3448784315" sldId="418"/>
        </pc:sldMkLst>
      </pc:sldChg>
      <pc:sldChg chg="add">
        <pc:chgData name="Scruel Tao" userId="5ea5c98d59b44d4b" providerId="LiveId" clId="{BE2B8E93-E844-4D8A-B427-5B2EA8734701}" dt="2023-08-13T06:29:19.746" v="1152"/>
        <pc:sldMkLst>
          <pc:docMk/>
          <pc:sldMk cId="3817363648" sldId="419"/>
        </pc:sldMkLst>
      </pc:sldChg>
      <pc:sldChg chg="modSp add mod modNotesTx">
        <pc:chgData name="Scruel Tao" userId="5ea5c98d59b44d4b" providerId="LiveId" clId="{BE2B8E93-E844-4D8A-B427-5B2EA8734701}" dt="2023-08-13T06:45:09.617" v="1671" actId="2711"/>
        <pc:sldMkLst>
          <pc:docMk/>
          <pc:sldMk cId="817839376" sldId="420"/>
        </pc:sldMkLst>
        <pc:spChg chg="mod">
          <ac:chgData name="Scruel Tao" userId="5ea5c98d59b44d4b" providerId="LiveId" clId="{BE2B8E93-E844-4D8A-B427-5B2EA8734701}" dt="2023-08-13T06:45:09.617" v="1671" actId="2711"/>
          <ac:spMkLst>
            <pc:docMk/>
            <pc:sldMk cId="817839376" sldId="420"/>
            <ac:spMk id="2" creationId="{BAD162F0-2175-84E9-2387-55F669162449}"/>
          </ac:spMkLst>
        </pc:spChg>
        <pc:spChg chg="mod">
          <ac:chgData name="Scruel Tao" userId="5ea5c98d59b44d4b" providerId="LiveId" clId="{BE2B8E93-E844-4D8A-B427-5B2EA8734701}" dt="2023-08-13T06:36:02.895" v="1532" actId="20577"/>
          <ac:spMkLst>
            <pc:docMk/>
            <pc:sldMk cId="817839376" sldId="420"/>
            <ac:spMk id="3" creationId="{0E2FC508-1AFD-A957-52F2-FA1DEF2A9D27}"/>
          </ac:spMkLst>
        </pc:spChg>
        <pc:spChg chg="mod">
          <ac:chgData name="Scruel Tao" userId="5ea5c98d59b44d4b" providerId="LiveId" clId="{BE2B8E93-E844-4D8A-B427-5B2EA8734701}" dt="2023-08-13T06:33:03.446" v="1296" actId="20577"/>
          <ac:spMkLst>
            <pc:docMk/>
            <pc:sldMk cId="817839376" sldId="420"/>
            <ac:spMk id="4" creationId="{6237A5F2-8653-63C5-F6CE-680F3E04E5D4}"/>
          </ac:spMkLst>
        </pc:spChg>
        <pc:spChg chg="mod">
          <ac:chgData name="Scruel Tao" userId="5ea5c98d59b44d4b" providerId="LiveId" clId="{BE2B8E93-E844-4D8A-B427-5B2EA8734701}" dt="2023-08-13T06:32:54.164" v="1284" actId="20577"/>
          <ac:spMkLst>
            <pc:docMk/>
            <pc:sldMk cId="817839376" sldId="420"/>
            <ac:spMk id="7" creationId="{12C899D8-51C5-D9B7-A323-E6EFE4AB5C33}"/>
          </ac:spMkLst>
        </pc:spChg>
      </pc:sldChg>
      <pc:sldChg chg="addSp delSp modSp add mod delAnim">
        <pc:chgData name="Scruel Tao" userId="5ea5c98d59b44d4b" providerId="LiveId" clId="{BE2B8E93-E844-4D8A-B427-5B2EA8734701}" dt="2023-08-13T06:43:04.363" v="1670" actId="1076"/>
        <pc:sldMkLst>
          <pc:docMk/>
          <pc:sldMk cId="3746281951" sldId="421"/>
        </pc:sldMkLst>
        <pc:spChg chg="del mod">
          <ac:chgData name="Scruel Tao" userId="5ea5c98d59b44d4b" providerId="LiveId" clId="{BE2B8E93-E844-4D8A-B427-5B2EA8734701}" dt="2023-08-13T06:42:09.044" v="1616"/>
          <ac:spMkLst>
            <pc:docMk/>
            <pc:sldMk cId="3746281951" sldId="421"/>
            <ac:spMk id="3" creationId="{0E2FC508-1AFD-A957-52F2-FA1DEF2A9D27}"/>
          </ac:spMkLst>
        </pc:spChg>
        <pc:spChg chg="add mod">
          <ac:chgData name="Scruel Tao" userId="5ea5c98d59b44d4b" providerId="LiveId" clId="{BE2B8E93-E844-4D8A-B427-5B2EA8734701}" dt="2023-08-13T06:43:04.363" v="1670" actId="1076"/>
          <ac:spMkLst>
            <pc:docMk/>
            <pc:sldMk cId="3746281951" sldId="421"/>
            <ac:spMk id="7" creationId="{1582845D-9311-814F-1AD6-E3BC4DA69880}"/>
          </ac:spMkLst>
        </pc:spChg>
        <pc:spChg chg="del">
          <ac:chgData name="Scruel Tao" userId="5ea5c98d59b44d4b" providerId="LiveId" clId="{BE2B8E93-E844-4D8A-B427-5B2EA8734701}" dt="2023-08-13T06:38:34.372" v="1614" actId="478"/>
          <ac:spMkLst>
            <pc:docMk/>
            <pc:sldMk cId="3746281951" sldId="421"/>
            <ac:spMk id="8" creationId="{E5D664E6-6E3C-D7FF-CDC2-37193A0FA2E9}"/>
          </ac:spMkLst>
        </pc:spChg>
        <pc:spChg chg="del">
          <ac:chgData name="Scruel Tao" userId="5ea5c98d59b44d4b" providerId="LiveId" clId="{BE2B8E93-E844-4D8A-B427-5B2EA8734701}" dt="2023-08-13T06:38:24.639" v="1610" actId="21"/>
          <ac:spMkLst>
            <pc:docMk/>
            <pc:sldMk cId="3746281951" sldId="421"/>
            <ac:spMk id="9" creationId="{A4EA4D56-1E50-1C98-999D-8D4F2E32646E}"/>
          </ac:spMkLst>
        </pc:spChg>
        <pc:spChg chg="del">
          <ac:chgData name="Scruel Tao" userId="5ea5c98d59b44d4b" providerId="LiveId" clId="{BE2B8E93-E844-4D8A-B427-5B2EA8734701}" dt="2023-08-13T06:38:27.183" v="1612" actId="21"/>
          <ac:spMkLst>
            <pc:docMk/>
            <pc:sldMk cId="3746281951" sldId="421"/>
            <ac:spMk id="11" creationId="{996A84E2-5B7E-D826-B336-300A46FE8715}"/>
          </ac:spMkLst>
        </pc:spChg>
        <pc:spChg chg="del">
          <ac:chgData name="Scruel Tao" userId="5ea5c98d59b44d4b" providerId="LiveId" clId="{BE2B8E93-E844-4D8A-B427-5B2EA8734701}" dt="2023-08-13T06:38:31.429" v="1613" actId="478"/>
          <ac:spMkLst>
            <pc:docMk/>
            <pc:sldMk cId="3746281951" sldId="421"/>
            <ac:spMk id="12" creationId="{0A1895FA-05D5-27A2-D88B-A6DFD1465B5B}"/>
          </ac:spMkLst>
        </pc:spChg>
        <pc:spChg chg="del">
          <ac:chgData name="Scruel Tao" userId="5ea5c98d59b44d4b" providerId="LiveId" clId="{BE2B8E93-E844-4D8A-B427-5B2EA8734701}" dt="2023-08-13T06:38:25.745" v="1611" actId="21"/>
          <ac:spMkLst>
            <pc:docMk/>
            <pc:sldMk cId="3746281951" sldId="421"/>
            <ac:spMk id="13" creationId="{156B6976-8CC5-800A-363D-B71BB9DE8ED8}"/>
          </ac:spMkLst>
        </pc:spChg>
        <pc:spChg chg="del">
          <ac:chgData name="Scruel Tao" userId="5ea5c98d59b44d4b" providerId="LiveId" clId="{BE2B8E93-E844-4D8A-B427-5B2EA8734701}" dt="2023-08-13T06:38:36.400" v="1615" actId="478"/>
          <ac:spMkLst>
            <pc:docMk/>
            <pc:sldMk cId="3746281951" sldId="421"/>
            <ac:spMk id="14" creationId="{A07FC85D-600A-DA51-C926-A16211929457}"/>
          </ac:spMkLst>
        </pc:spChg>
        <pc:picChg chg="add mod">
          <ac:chgData name="Scruel Tao" userId="5ea5c98d59b44d4b" providerId="LiveId" clId="{BE2B8E93-E844-4D8A-B427-5B2EA8734701}" dt="2023-08-13T06:42:16.361" v="1617" actId="1076"/>
          <ac:picMkLst>
            <pc:docMk/>
            <pc:sldMk cId="3746281951" sldId="421"/>
            <ac:picMk id="5" creationId="{27C5E65A-8775-8A71-F530-AAC32141676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65EBAEA-6632-7E81-8436-830E6D2234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AA81A91-12D1-824D-ADFF-5D5FBB8F6C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7E1972-C479-4420-A687-8FB83BA90DEB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C49648-B935-1970-3261-748199070D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41E7B1C-9405-A617-3D20-18665B94A8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DFD17D-6499-4907-B002-36969A876F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7133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7AB8D-BCC0-43C6-B24C-055A25DB558F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1CBA2-7C9E-4AD6-B258-A0DB055BB3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333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8BCE1655-5B46-43E4-DC62-7A02C00BA1F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88B701B-DDFB-474B-A3A2-3D233BDBDF19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Traceback </a:t>
            </a:r>
            <a:r>
              <a:rPr lang="zh-CN" altLang="en-US" dirty="0"/>
              <a:t>信息：字面意思是追溯、回溯，是 </a:t>
            </a:r>
            <a:r>
              <a:rPr lang="en-US" altLang="zh-CN" dirty="0"/>
              <a:t>Python </a:t>
            </a:r>
            <a:r>
              <a:rPr lang="zh-CN" altLang="en-US" dirty="0"/>
              <a:t>错误信息的报告，可以告诉你错误类型，代码位置等信息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注：虽然 </a:t>
            </a:r>
            <a:r>
              <a:rPr lang="en-US" altLang="zh-CN" dirty="0"/>
              <a:t>VS Code </a:t>
            </a:r>
            <a:r>
              <a:rPr lang="zh-CN" altLang="en-US" dirty="0"/>
              <a:t>进行了汉化，但有些信息仍然会是英文，尤其是 </a:t>
            </a:r>
            <a:r>
              <a:rPr lang="en-US" altLang="zh-CN" dirty="0"/>
              <a:t>Python </a:t>
            </a:r>
            <a:r>
              <a:rPr lang="zh-CN" altLang="en-US" dirty="0"/>
              <a:t>给出的错误报告，如果你的英文不佳看不懂，可以尝试使用翻译软件来辅助学习。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4158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32838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提醒要多多练习新学到的知识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32322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518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9152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9551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614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81126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补充知识：一个引号的写法也可以跨行，只需要在每行的末尾加入表示连接的字符（</a:t>
            </a:r>
            <a:r>
              <a:rPr lang="en-US" altLang="zh-CN" dirty="0"/>
              <a:t>\</a:t>
            </a:r>
            <a:r>
              <a:rPr lang="zh-CN" altLang="en-US" dirty="0"/>
              <a:t>）即可，但这种写法并不会保留换行，而三个引号的写法将会保留括起的所有内容，两者均会包括开头和末尾添加的额外空白：</a:t>
            </a:r>
            <a:endParaRPr lang="en-US" altLang="zh-CN" dirty="0"/>
          </a:p>
          <a:p>
            <a:r>
              <a:rPr lang="en-US" altLang="zh-CN" sz="1200" b="0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&gt;&gt;&gt;</a:t>
            </a:r>
            <a:r>
              <a:rPr lang="en-US" altLang="zh-CN" sz="1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"Hello Python world! \</a:t>
            </a:r>
          </a:p>
          <a:p>
            <a:r>
              <a:rPr lang="en-US" altLang="zh-CN" sz="1200" b="1" dirty="0">
                <a:solidFill>
                  <a:srgbClr val="F2612A"/>
                </a:solidFill>
                <a:latin typeface="Consolas" panose="020B0609020204030204" pitchFamily="49" charset="0"/>
              </a:rPr>
              <a:t>Hello </a:t>
            </a:r>
            <a:r>
              <a:rPr lang="en-US" altLang="zh-CN" sz="12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iTuring</a:t>
            </a:r>
            <a:r>
              <a:rPr lang="en-US" altLang="zh-CN" sz="1200" b="1" dirty="0">
                <a:solidFill>
                  <a:srgbClr val="F2612A"/>
                </a:solidFill>
                <a:latin typeface="Consolas" panose="020B0609020204030204" pitchFamily="49" charset="0"/>
              </a:rPr>
              <a:t>!</a:t>
            </a:r>
            <a:r>
              <a:rPr lang="en-US" altLang="zh-CN" sz="1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r>
              <a:rPr lang="en-US" altLang="zh-CN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Hello Python world! Hello </a:t>
            </a:r>
            <a:r>
              <a:rPr lang="en-US" altLang="zh-CN" sz="1200" b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iTuring</a:t>
            </a:r>
            <a:r>
              <a:rPr lang="en-US" altLang="zh-CN" sz="12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!</a:t>
            </a:r>
          </a:p>
          <a:p>
            <a:r>
              <a:rPr lang="en-US" altLang="zh-CN" sz="1200" b="0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&gt;&gt;&gt;</a:t>
            </a:r>
            <a:r>
              <a:rPr lang="en-US" altLang="zh-CN" sz="1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"""Hello Python world!</a:t>
            </a:r>
          </a:p>
          <a:p>
            <a:r>
              <a:rPr lang="en-US" altLang="zh-CN" sz="1200" b="1" dirty="0">
                <a:solidFill>
                  <a:srgbClr val="F2612A"/>
                </a:solidFill>
                <a:latin typeface="Consolas" panose="020B0609020204030204" pitchFamily="49" charset="0"/>
              </a:rPr>
              <a:t>Hello </a:t>
            </a:r>
            <a:r>
              <a:rPr lang="en-US" altLang="zh-CN" sz="12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iTuring</a:t>
            </a:r>
            <a:r>
              <a:rPr lang="en-US" altLang="zh-CN" sz="1200" b="1" dirty="0">
                <a:solidFill>
                  <a:srgbClr val="F2612A"/>
                </a:solidFill>
                <a:latin typeface="Consolas" panose="020B0609020204030204" pitchFamily="49" charset="0"/>
              </a:rPr>
              <a:t>!</a:t>
            </a:r>
            <a:r>
              <a:rPr lang="en-US" altLang="zh-CN" sz="1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"""</a:t>
            </a:r>
          </a:p>
          <a:p>
            <a:r>
              <a:rPr lang="en-US" altLang="zh-CN" sz="1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Hello Python world!</a:t>
            </a:r>
          </a:p>
          <a:p>
            <a:r>
              <a:rPr lang="en-US" altLang="zh-CN" sz="1200" b="1" dirty="0">
                <a:solidFill>
                  <a:srgbClr val="F2612A"/>
                </a:solidFill>
                <a:latin typeface="Consolas" panose="020B0609020204030204" pitchFamily="49" charset="0"/>
              </a:rPr>
              <a:t>Hello </a:t>
            </a:r>
            <a:r>
              <a:rPr lang="en-US" altLang="zh-CN" sz="12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iTuring</a:t>
            </a:r>
            <a:r>
              <a:rPr lang="en-US" altLang="zh-CN" sz="1200" b="1" dirty="0">
                <a:solidFill>
                  <a:srgbClr val="F2612A"/>
                </a:solidFill>
                <a:latin typeface="Consolas" panose="020B0609020204030204" pitchFamily="49" charset="0"/>
              </a:rPr>
              <a:t>!</a:t>
            </a:r>
            <a:endParaRPr lang="en-US" altLang="zh-CN" sz="1200" b="1" dirty="0">
              <a:solidFill>
                <a:srgbClr val="F2612A"/>
              </a:solidFill>
              <a:effectLst/>
              <a:latin typeface="Consolas" panose="020B0609020204030204" pitchFamily="49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30345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7725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目前来说，你可以把 </a:t>
            </a:r>
            <a:r>
              <a:rPr lang="en-US" altLang="zh-CN" dirty="0"/>
              <a:t>Python </a:t>
            </a:r>
            <a:r>
              <a:rPr lang="zh-CN" altLang="en-US" dirty="0"/>
              <a:t>解释器当作一个黑盒子，只要知道它大概的作用就行。</a:t>
            </a:r>
            <a:endParaRPr lang="en-US" altLang="zh-CN" dirty="0"/>
          </a:p>
          <a:p>
            <a:r>
              <a:rPr lang="zh-CN" altLang="en-US" dirty="0"/>
              <a:t>编程语言和世界上的其他语言一样，也有自己的语法和词汇，我们能通过学习 </a:t>
            </a:r>
            <a:r>
              <a:rPr lang="en-US" altLang="zh-CN" dirty="0"/>
              <a:t>Python </a:t>
            </a:r>
            <a:r>
              <a:rPr lang="zh-CN" altLang="en-US" dirty="0"/>
              <a:t>语言，来和 </a:t>
            </a:r>
            <a:r>
              <a:rPr lang="en-US" altLang="zh-CN" dirty="0"/>
              <a:t>Python </a:t>
            </a:r>
            <a:r>
              <a:rPr lang="zh-CN" altLang="en-US" dirty="0"/>
              <a:t>解释器进行沟通。</a:t>
            </a:r>
            <a:endParaRPr lang="en-US" altLang="zh-CN" dirty="0"/>
          </a:p>
          <a:p>
            <a:r>
              <a:rPr lang="en-US" altLang="zh-CN" dirty="0"/>
              <a:t>Python </a:t>
            </a:r>
            <a:r>
              <a:rPr lang="zh-CN" altLang="en-US" dirty="0"/>
              <a:t>解释器有点笨，它只能读懂 </a:t>
            </a:r>
            <a:r>
              <a:rPr lang="en-US" altLang="zh-CN" dirty="0"/>
              <a:t>Python </a:t>
            </a:r>
            <a:r>
              <a:rPr lang="zh-CN" altLang="en-US" dirty="0"/>
              <a:t>语言，所以无法解释其他语言，就好像如果你不会外文，看外文就如同看天书一样。</a:t>
            </a:r>
            <a:endParaRPr lang="en-US" altLang="zh-CN" dirty="0"/>
          </a:p>
          <a:p>
            <a:r>
              <a:rPr lang="zh-CN" altLang="en-US" dirty="0"/>
              <a:t>同时它只会按部就班地执行你写的代码，所以需要你来确保代码的正确性，而这里的“按部就班”，却是很多人热爱编程的原因之一。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8796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9987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5315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9240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Python3 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对函数和方法做出了区分，但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有时候有些人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仍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会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混用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方法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和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函数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的叫法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，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日常的编程中这很常见，</a:t>
            </a:r>
            <a:r>
              <a:rPr lang="zh-CN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不用大惊小怪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。</a:t>
            </a: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8653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字符串中的空白有好几种，这里我们介绍两种，分别是制表符和换行符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3426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字符串中的空白有好几种，这里我们介绍两种，分别是制表符和换行符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06379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字符串中的空白有好几种，这里我们介绍两种，分别是制表符和换行符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9413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实际上，</a:t>
            </a:r>
            <a:r>
              <a:rPr lang="en-US" altLang="zh-CN" dirty="0"/>
              <a:t>\t </a:t>
            </a:r>
            <a:r>
              <a:rPr lang="zh-CN" altLang="en-US" dirty="0"/>
              <a:t>和 </a:t>
            </a:r>
            <a:r>
              <a:rPr lang="en-US" altLang="zh-CN" dirty="0"/>
              <a:t>\n </a:t>
            </a:r>
            <a:r>
              <a:rPr lang="zh-CN" altLang="en-US" dirty="0"/>
              <a:t>这两个家伙有一个家族名称，叫做转义字符，家族中还有很多其他的成员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5239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68462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删除空白的方法不会改变原字符串（示例里没有体现出来，介绍即可）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505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altLang="zh-C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"Hello Python world!"</a:t>
            </a:r>
            <a:endParaRPr lang="en-US" altLang="zh-CN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altLang="zh-CN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9092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1663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5937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1135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这里在变量名后面加上了点号和 </a:t>
            </a:r>
            <a:r>
              <a:rPr lang="en-US" altLang="zh-CN" dirty="0" err="1"/>
              <a:t>removeprefix</a:t>
            </a:r>
            <a:r>
              <a:rPr lang="en-US" altLang="zh-CN" dirty="0"/>
              <a:t>() </a:t>
            </a:r>
            <a:r>
              <a:rPr lang="zh-CN" altLang="en-US" dirty="0"/>
              <a:t>方法，并且在括号内输入了要从原始字符串中删除的前缀。</a:t>
            </a:r>
            <a:endParaRPr lang="en-US" altLang="zh-CN" dirty="0"/>
          </a:p>
          <a:p>
            <a:r>
              <a:rPr lang="zh-CN" altLang="en-US" dirty="0"/>
              <a:t>与删除空白的方法一样，</a:t>
            </a:r>
            <a:r>
              <a:rPr lang="en-US" altLang="zh-CN" dirty="0" err="1"/>
              <a:t>removeprefix</a:t>
            </a:r>
            <a:r>
              <a:rPr lang="en-US" altLang="zh-CN" dirty="0"/>
              <a:t>() </a:t>
            </a:r>
            <a:r>
              <a:rPr lang="zh-CN" altLang="en-US" dirty="0"/>
              <a:t>也保持原始字符串不变。</a:t>
            </a:r>
            <a:endParaRPr lang="en-US" altLang="zh-CN" dirty="0"/>
          </a:p>
          <a:p>
            <a:r>
              <a:rPr lang="zh-CN" altLang="en-US"/>
              <a:t>如果</a:t>
            </a:r>
            <a:r>
              <a:rPr lang="zh-CN" altLang="en-US" dirty="0"/>
              <a:t>想保留删除前缀后的值，既可将其重新赋给原来的变量，也可将其赋给另一</a:t>
            </a:r>
            <a:r>
              <a:rPr lang="zh-CN" altLang="en-US"/>
              <a:t>个变量。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6137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9187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2909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28255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15641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7955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乘法符号使用 </a:t>
            </a:r>
            <a:r>
              <a:rPr lang="en-US" altLang="zh-CN" dirty="0"/>
              <a:t>* </a:t>
            </a:r>
            <a:r>
              <a:rPr lang="zh-CN" altLang="en-US" dirty="0"/>
              <a:t>来表示而非使用 </a:t>
            </a:r>
            <a:r>
              <a:rPr lang="en-US" altLang="zh-CN" dirty="0"/>
              <a:t>× </a:t>
            </a:r>
            <a:r>
              <a:rPr lang="zh-CN" altLang="en-US" dirty="0"/>
              <a:t>来表示，因为计算机的键盘上并不存在 </a:t>
            </a:r>
            <a:r>
              <a:rPr lang="en-US" altLang="zh-CN" dirty="0"/>
              <a:t>× </a:t>
            </a:r>
            <a:r>
              <a:rPr lang="zh-CN" altLang="en-US" dirty="0"/>
              <a:t>这个键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232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注：</a:t>
            </a:r>
            <a:r>
              <a:rPr lang="en-US" altLang="zh-CN" dirty="0"/>
              <a:t>VS Code </a:t>
            </a:r>
            <a:r>
              <a:rPr lang="zh-CN" altLang="en-US" dirty="0"/>
              <a:t>不在终端中，而在调试控制台中输出内容的原因，是由于这里已经按照附录 </a:t>
            </a:r>
            <a:r>
              <a:rPr lang="en-US" altLang="zh-CN" dirty="0"/>
              <a:t>B </a:t>
            </a:r>
            <a:r>
              <a:rPr lang="zh-CN" altLang="en-US" dirty="0"/>
              <a:t>进行了配置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72720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36050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9279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00544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293024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只要运算过程中有浮点数，结果就会是浮点数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17463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只要运算过程中有浮点数，结果就会是浮点数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41789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只要运算过程中有浮点数，结果就会是浮点数</a:t>
            </a:r>
            <a:endParaRPr lang="en-US" altLang="zh-CN" dirty="0"/>
          </a:p>
          <a:p>
            <a:r>
              <a:rPr lang="zh-CN" altLang="en-US" dirty="0"/>
              <a:t>乘法符号使用 </a:t>
            </a:r>
            <a:r>
              <a:rPr lang="en-US" altLang="zh-CN" dirty="0"/>
              <a:t>* </a:t>
            </a:r>
            <a:r>
              <a:rPr lang="zh-CN" altLang="en-US" dirty="0"/>
              <a:t>来表示而非使用 </a:t>
            </a:r>
            <a:r>
              <a:rPr lang="en-US" altLang="zh-CN" dirty="0"/>
              <a:t>× </a:t>
            </a:r>
            <a:r>
              <a:rPr lang="zh-CN" altLang="en-US" dirty="0"/>
              <a:t>来表示，因为计算机的键盘上不存在 </a:t>
            </a:r>
            <a:r>
              <a:rPr lang="en-US" altLang="zh-CN" dirty="0"/>
              <a:t>× </a:t>
            </a:r>
            <a:r>
              <a:rPr lang="zh-CN" altLang="en-US" dirty="0"/>
              <a:t>这个键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9488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除法的结果总是浮点数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07760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整数除法（简称整除法）的结果会向零做圆整，只要运算过程中有浮点数，结果就会是浮点数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4401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浮点数与浮点数间也是可以做乘方运算的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4557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56208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浮点数与浮点数间也是可以做乘方运算的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679836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浮点数与浮点数间也是可以做乘方运算的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24746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对于布尔值，目前以了解为主，不过我们很快会在逻辑判断中涉及到相关的知识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98488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常用的编辑器支持使用快捷键来注释选中行，快捷键一般为 </a:t>
            </a:r>
            <a:r>
              <a:rPr lang="en-US" altLang="zh-CN" dirty="0"/>
              <a:t>Ctrl+/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20831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调侃一下，另外 </a:t>
            </a:r>
            <a:r>
              <a:rPr lang="en-US" altLang="zh-CN" dirty="0"/>
              <a:t>ChatGPT </a:t>
            </a:r>
            <a:r>
              <a:rPr lang="zh-CN" altLang="en-US" dirty="0"/>
              <a:t>写</a:t>
            </a:r>
            <a:r>
              <a:rPr lang="zh-CN" altLang="en-US"/>
              <a:t>的注释还挺不错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698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199719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对于 </a:t>
            </a:r>
            <a:r>
              <a:rPr lang="en-US" altLang="zh-CN" dirty="0"/>
              <a:t>Python </a:t>
            </a:r>
            <a:r>
              <a:rPr lang="zh-CN" altLang="en-US"/>
              <a:t>之禅的解读，请配合阅读原书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231986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89552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100" dirty="0"/>
              <a:t>Python </a:t>
            </a:r>
            <a:r>
              <a:rPr lang="zh-CN" altLang="en-US" sz="1100" dirty="0"/>
              <a:t>之禅中有一条：</a:t>
            </a:r>
            <a:endParaRPr lang="en-US" altLang="zh-CN" sz="1100" dirty="0"/>
          </a:p>
          <a:p>
            <a:r>
              <a:rPr lang="en-US" altLang="zh-CN" sz="1100" dirty="0"/>
              <a:t>&gt; Although that way may not be obvious at first unless you're Dutch.</a:t>
            </a:r>
          </a:p>
          <a:p>
            <a:r>
              <a:rPr lang="zh-CN" altLang="en-US" sz="1100" dirty="0"/>
              <a:t>这里的“荷兰人”特指 </a:t>
            </a:r>
            <a:r>
              <a:rPr lang="en-US" altLang="zh-CN" sz="1100" dirty="0"/>
              <a:t>Python </a:t>
            </a:r>
            <a:r>
              <a:rPr lang="zh-CN" altLang="en-US" sz="1100" dirty="0"/>
              <a:t>语言的创始人 </a:t>
            </a:r>
            <a:r>
              <a:rPr lang="en-US" altLang="zh-CN" sz="1100" dirty="0"/>
              <a:t>Guido van Rossum</a:t>
            </a:r>
            <a:r>
              <a:rPr lang="zh-CN" altLang="en-US" sz="1100" dirty="0"/>
              <a:t>，即 </a:t>
            </a:r>
            <a:r>
              <a:rPr lang="en-US" altLang="zh-CN" sz="1100" dirty="0"/>
              <a:t>Python </a:t>
            </a:r>
            <a:r>
              <a:rPr lang="zh-CN" altLang="en-US" sz="1100"/>
              <a:t>之父。</a:t>
            </a:r>
            <a:endParaRPr lang="en-US" altLang="zh-CN" sz="1100" dirty="0"/>
          </a:p>
          <a:p>
            <a:r>
              <a:rPr lang="zh-CN" altLang="en-US" sz="1100" dirty="0"/>
              <a:t>意思是在 </a:t>
            </a:r>
            <a:r>
              <a:rPr lang="en-US" altLang="zh-CN" sz="1100" dirty="0"/>
              <a:t>Python </a:t>
            </a:r>
            <a:r>
              <a:rPr lang="zh-CN" altLang="en-US" sz="1100" dirty="0"/>
              <a:t>语言中，有些解决方案可能对初学者来说不太明显，但对于有经验的 </a:t>
            </a:r>
            <a:r>
              <a:rPr lang="en-US" altLang="zh-CN" sz="1100" dirty="0"/>
              <a:t>Python </a:t>
            </a:r>
            <a:r>
              <a:rPr lang="zh-CN" altLang="en-US" sz="1100" dirty="0"/>
              <a:t>开发者（特别是创始人）来说，就很容易知道哪个方法是最佳的。这也是在强调 </a:t>
            </a:r>
            <a:r>
              <a:rPr lang="en-US" altLang="zh-CN" sz="1100" dirty="0"/>
              <a:t>Python </a:t>
            </a:r>
            <a:r>
              <a:rPr lang="zh-CN" altLang="en-US" sz="1100" dirty="0"/>
              <a:t>的设计哲学：简单、明确。</a:t>
            </a:r>
            <a:endParaRPr lang="en-US" altLang="zh-CN" sz="1100" dirty="0"/>
          </a:p>
          <a:p>
            <a:r>
              <a:rPr lang="zh-CN" altLang="en-US" sz="1100" dirty="0"/>
              <a:t>转义字符（反斜杠）</a:t>
            </a:r>
            <a:endParaRPr lang="en-US" altLang="zh-CN" sz="11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987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baseline="0" dirty="0">
                <a:latin typeface="FZSSJW--GB1-0"/>
              </a:rPr>
              <a:t>在 </a:t>
            </a:r>
            <a:r>
              <a:rPr lang="en-US" altLang="zh-CN" sz="1200" b="0" i="0" u="none" strike="noStrike" baseline="0" dirty="0">
                <a:latin typeface="TimesNewRoman"/>
              </a:rPr>
              <a:t>Python 3 </a:t>
            </a:r>
            <a:r>
              <a:rPr lang="zh-CN" altLang="en-US" sz="1200" b="0" i="0" u="none" strike="noStrike" baseline="0" dirty="0">
                <a:latin typeface="FZSSJW--GB1-0"/>
              </a:rPr>
              <a:t>中，变量名还可以包含其他</a:t>
            </a:r>
            <a:r>
              <a:rPr lang="en-US" altLang="zh-CN" sz="1200" b="0" i="0" u="none" strike="noStrike" baseline="0" dirty="0">
                <a:latin typeface="TimesNewRoman"/>
              </a:rPr>
              <a:t>Unicode </a:t>
            </a:r>
            <a:r>
              <a:rPr lang="zh-CN" altLang="en-US" sz="1200" b="0" i="0" u="none" strike="noStrike" baseline="0" dirty="0">
                <a:latin typeface="FZSSJW--GB1-0"/>
              </a:rPr>
              <a:t>字符。</a:t>
            </a:r>
            <a:endParaRPr lang="en-US" altLang="zh-CN" sz="1200" b="0" i="0" u="none" strike="noStrike" baseline="0" dirty="0">
              <a:latin typeface="FZSSJW--GB1-0"/>
            </a:endParaRPr>
          </a:p>
          <a:p>
            <a:r>
              <a:rPr lang="zh-CN" altLang="en-US" sz="1200" b="0" i="0" u="none" strike="noStrike" baseline="0" dirty="0">
                <a:latin typeface="FZSSJW--GB1-0"/>
              </a:rPr>
              <a:t>例如，中文字符也是支持的，但是不推荐，毕竟 </a:t>
            </a:r>
            <a:r>
              <a:rPr lang="en-US" altLang="zh-CN" sz="1200" b="0" i="0" u="none" strike="noStrike" baseline="0" dirty="0">
                <a:latin typeface="FZSSJW--GB1-0"/>
              </a:rPr>
              <a:t>Python </a:t>
            </a:r>
            <a:r>
              <a:rPr lang="zh-CN" altLang="en-US" sz="1200" b="0" i="0" u="none" strike="noStrike" baseline="0" dirty="0">
                <a:latin typeface="FZSSJW--GB1-0"/>
              </a:rPr>
              <a:t>只认英文符号，输入时候切换来去会很麻烦。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817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命名变量的方法被称为蛇形命名法（</a:t>
            </a:r>
            <a:r>
              <a:rPr lang="en-US" altLang="zh-CN" dirty="0"/>
              <a:t>snake case</a:t>
            </a:r>
            <a:r>
              <a:rPr lang="zh-CN" altLang="en-US"/>
              <a:t>），或者也可以叫做下划线命名法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8563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b="0" i="0" u="none" strike="noStrike" baseline="0" dirty="0">
                <a:latin typeface="FZSSJW--GB1-0"/>
              </a:rPr>
              <a:t>适当的无歧义简写是完全可以的，</a:t>
            </a:r>
            <a:r>
              <a:rPr lang="en-US" altLang="zh-CN" sz="1800" b="0" i="0" u="none" strike="noStrike" baseline="0" dirty="0">
                <a:latin typeface="FZSSJW--GB1-0"/>
              </a:rPr>
              <a:t>python </a:t>
            </a:r>
            <a:r>
              <a:rPr lang="zh-CN" altLang="en-US" sz="1800" b="0" i="0" u="none" strike="noStrike" baseline="0" dirty="0">
                <a:latin typeface="FZSSJW--GB1-0"/>
              </a:rPr>
              <a:t>中有很多类似的做法，在这里使用 </a:t>
            </a:r>
            <a:r>
              <a:rPr lang="en-US" altLang="zh-CN" sz="1800" b="0" i="0" u="none" strike="noStrike" baseline="0" dirty="0">
                <a:latin typeface="FZSSJW--GB1-0"/>
              </a:rPr>
              <a:t>msg </a:t>
            </a:r>
            <a:r>
              <a:rPr lang="zh-CN" altLang="en-US" sz="1800" b="0" i="0" u="none" strike="noStrike" baseline="0" dirty="0">
                <a:latin typeface="FZSSJW--GB1-0"/>
              </a:rPr>
              <a:t>这个简写来表示 </a:t>
            </a:r>
            <a:r>
              <a:rPr lang="en-US" altLang="zh-CN" sz="1800" b="0" i="0" u="none" strike="noStrike" baseline="0" dirty="0">
                <a:latin typeface="FZSSJW--GB1-0"/>
              </a:rPr>
              <a:t>message</a:t>
            </a:r>
            <a:r>
              <a:rPr lang="zh-CN" altLang="en-US" sz="1800" b="0" i="0" u="none" strike="noStrike" baseline="0" dirty="0">
                <a:latin typeface="FZSSJW--GB1-0"/>
              </a:rPr>
              <a:t>。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r>
              <a:rPr lang="zh-CN" altLang="en-US" sz="1800" b="0" i="0" u="none" strike="noStrike" baseline="0" dirty="0">
                <a:latin typeface="FZSSJW--GB1-0"/>
              </a:rPr>
              <a:t>拼音很容易混淆，让人看不懂意思，比如这里到底是消息还是小溪还是小西？傻傻分不清</a:t>
            </a:r>
            <a:endParaRPr lang="en-US" altLang="zh-CN" sz="1800" b="0" i="0" u="none" strike="noStrike" baseline="0" dirty="0">
              <a:latin typeface="FZSSJW--GB1-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39599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b="0" i="0" u="none" strike="noStrike" baseline="0" dirty="0">
                <a:latin typeface="FZSSJW--GB1-0"/>
              </a:rPr>
              <a:t>在 </a:t>
            </a:r>
            <a:r>
              <a:rPr lang="en-US" altLang="zh-CN" sz="1800" b="0" i="0" u="none" strike="noStrike" baseline="0" dirty="0">
                <a:latin typeface="TimesNewRoman"/>
              </a:rPr>
              <a:t>Python 3 </a:t>
            </a:r>
            <a:r>
              <a:rPr lang="zh-CN" altLang="en-US" sz="1800" b="0" i="0" u="none" strike="noStrike" baseline="0" dirty="0">
                <a:latin typeface="FZSSJW--GB1-0"/>
              </a:rPr>
              <a:t>中，变量名还可以包含其他</a:t>
            </a:r>
            <a:r>
              <a:rPr lang="en-US" altLang="zh-CN" sz="1800" b="0" i="0" u="none" strike="noStrike" baseline="0" dirty="0">
                <a:latin typeface="TimesNewRoman"/>
              </a:rPr>
              <a:t>Unicode </a:t>
            </a:r>
            <a:r>
              <a:rPr lang="zh-CN" altLang="en-US" sz="1800" b="0" i="0" u="none" strike="noStrike" baseline="0" dirty="0">
                <a:latin typeface="FZSSJW--GB1-0"/>
              </a:rPr>
              <a:t>字符。例如，中文字符也是支持的，但是不推荐，毕竟 </a:t>
            </a:r>
            <a:r>
              <a:rPr lang="en-US" altLang="zh-CN" sz="1800" b="0" i="0" u="none" strike="noStrike" baseline="0" dirty="0">
                <a:latin typeface="FZSSJW--GB1-0"/>
              </a:rPr>
              <a:t>Python </a:t>
            </a:r>
            <a:r>
              <a:rPr lang="zh-CN" altLang="en-US" sz="1800" b="0" i="0" u="none" strike="noStrike" baseline="0" dirty="0">
                <a:latin typeface="FZSSJW--GB1-0"/>
              </a:rPr>
              <a:t>只认英文符号，切换来去也很麻烦。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r>
              <a:rPr lang="zh-CN" altLang="en-US" sz="1800" b="0" i="0" u="none" strike="noStrike" baseline="0" dirty="0">
                <a:latin typeface="FZSSJW--GB1-0"/>
              </a:rPr>
              <a:t>全大写的变量名，按照惯例视为常量，本章马上会提到。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5387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BA575-D5C0-793D-9EB5-4BF72F613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8BA9DE-7463-5426-C089-D5DE20F13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EDBAF9-43D9-31CF-C11D-5BD959652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927729-5DE1-5955-BE9F-8F11B120E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A15336-B2A9-DF29-984F-2A88271D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49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22DC8-6B35-C975-22C8-B3298033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9F43DA-D779-A136-4325-810237DC0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F5D4F0-A170-72F5-ABE2-26E8E349B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721F31-68E9-0C2C-A716-40353258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C5061D-50F1-263D-AB95-F04019BA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658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B6AC9B8-D5F0-84E6-669C-3B9A054F32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10BC7E-A149-EAAC-57ED-7996E21F6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1C6242-5462-E5F3-A40E-9EBCD0794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E4B585-AA73-BB44-DEB3-BB4480930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98AF67-4FAF-6DD6-7F23-7AA91253C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972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3" name="Rectangle 27">
            <a:extLst>
              <a:ext uri="{FF2B5EF4-FFF2-40B4-BE49-F238E27FC236}">
                <a16:creationId xmlns:a16="http://schemas.microsoft.com/office/drawing/2014/main" id="{FFE563FA-4880-391C-43FD-EF34392B9FB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641600" y="4191000"/>
            <a:ext cx="741680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87338" indent="-287338"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4538" indent="-287338"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2000"/>
              </a:lnSpc>
              <a:spcBef>
                <a:spcPct val="20000"/>
              </a:spcBef>
              <a:buClr>
                <a:srgbClr val="808080"/>
              </a:buClr>
              <a:buSzPct val="60000"/>
            </a:pPr>
            <a:endParaRPr kumimoji="0" lang="en-GB" altLang="zh-CN" sz="160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63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56AB55-80C6-28AF-0C73-3819184EC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162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7469E7-ED7E-A1F2-48AF-DF31AAC06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940"/>
            <a:ext cx="10515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54C8C0-B4E8-90DD-C729-FCF6095E7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047B1A-DA23-745E-2167-51E340BD6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4A8E2B-9E0B-8F82-47F1-FA59F47B7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2698EA-EF1D-059E-269E-844AC613CCB9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76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6EB28C-3F72-CDD3-5D16-1E16C588F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9F744F-32A9-81DD-7628-9A7D74A23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A17AC9-4374-B422-869A-1EB4A4EA8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04275A-E69C-15B3-1353-832AA7967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532250-1E9E-9EED-08DA-B2FF0B617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44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F2AEB-03A9-6F28-C6C8-209647EB9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4100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361A1F-DD24-D4DC-FDF8-14089EDC7C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4003"/>
            <a:ext cx="5181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656781-5A02-AEE4-2F0C-71BC7C17E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04003"/>
            <a:ext cx="5181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676A6B-BD04-FC0B-7815-FDE87EE2B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05AC1A-94C4-EAEA-C62E-5815037B3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08E0B6-FCF0-04E3-2DB1-083994606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AA5076A-842F-12A2-A47F-EF9BEA14D61C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48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A3916C-6DCC-ADAB-048D-325A085F6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0D428C-C051-1516-AC64-652A2E770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30A199-58B7-6D42-8988-C232C6B5C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3A642A-B7BD-950D-B4AA-1BC78BF37E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C78E9C-6ACC-BFB0-AEF6-0FE4900E2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5BCA8CB-91E0-37C7-25C4-A5000F57E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CDF0199-FFA2-DDDF-3BC2-D834E558F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AEF8192-125E-AF1A-D66A-720E8A0A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74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CE69E0-457E-1E0F-BFFB-A38F14998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CD99D4C-E550-031C-D4D1-6AFF658E5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614AC80-6964-97CC-FAB6-312C87CC1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C06F104-732D-9A6D-CFAD-EFE5A7F8E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34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7C4EE6F-B252-B986-30B5-527F6480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FFBBD3D-B7E2-1AE2-3D29-9333999AE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02B4A5-B02A-7558-A812-EAF577D12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7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D4D8D-4E2C-DC7C-4B4A-10A754604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59D91E-E9CB-6D64-B158-E14E26C7F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A23590-202A-7669-3972-F438E6605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28CB70-BB19-BF73-2B97-62A858A1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0EAFB4-7671-10EC-40A1-FB6F255DD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FE06E8-796F-1BD2-F1C0-0CB46949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12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723636-5BFB-9B89-D548-478FE78DB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8F2CC4F-F442-3901-D679-065B49663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18708A-29E4-0AB9-B3AF-45B892FE1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DA5FD7D-CE0A-C10C-B6E1-04C1DDA0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8E6D89-7722-3471-DDE1-CD223E22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82D659-EAE7-E7BE-8BC8-8699E91D0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517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95AE4A4-62F2-5D7F-57E9-5E09F3804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26869B-FDA6-3DC1-E605-151557D67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968A69-93F9-9115-B417-2F030227D1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1228B-0167-4061-A906-8575043315EE}" type="datetimeFigureOut">
              <a:rPr lang="zh-CN" altLang="en-US" smtClean="0"/>
              <a:t>2023/8/14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80F278-07E3-D762-2656-D67508C0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6F7F67-2D57-182E-C174-5AAC8C4D1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05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mgflip.com/meme/423083048/My-Code-Doesnt-Work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ruel/pcc_3e_slides" TargetMode="External"/><Relationship Id="rId2" Type="http://schemas.openxmlformats.org/officeDocument/2006/relationships/hyperlink" Target="https://creativecommons.org/licenses/by-nc-sa/4.0/deed.zh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png"/><Relationship Id="rId4" Type="http://schemas.openxmlformats.org/officeDocument/2006/relationships/hyperlink" Target="https://www.reddit.com/r/ProgrammerHumor/comments/q2ovbv/truth_in_commenting/" TargetMode="Externa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rant.com/rants/2318359/programmers-vs-code-comments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783" name="Rectangle 7">
            <a:extLst>
              <a:ext uri="{FF2B5EF4-FFF2-40B4-BE49-F238E27FC236}">
                <a16:creationId xmlns:a16="http://schemas.microsoft.com/office/drawing/2014/main" id="{F7B3941E-B689-22D6-F18C-358E4BAEDF5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-16934" y="3201698"/>
            <a:ext cx="12208933" cy="1600200"/>
          </a:xfrm>
          <a:solidFill>
            <a:srgbClr val="F6E979"/>
          </a:solidFill>
        </p:spPr>
        <p:txBody>
          <a:bodyPr/>
          <a:lstStyle/>
          <a:p>
            <a:pPr algn="ctr"/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Python 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编程：从入门到实践</a:t>
            </a:r>
            <a:b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</a:b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（第三版）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1227786" name="Text Box 10">
            <a:extLst>
              <a:ext uri="{FF2B5EF4-FFF2-40B4-BE49-F238E27FC236}">
                <a16:creationId xmlns:a16="http://schemas.microsoft.com/office/drawing/2014/main" id="{C3F4DD20-8FA3-3CB0-19B6-FE0240B92A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61" y="5491971"/>
            <a:ext cx="307327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Wingdings" panose="05000000000000000000" pitchFamily="2" charset="2"/>
              <a:buNone/>
            </a:pPr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Teacher Name / Email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C6E84E5-1708-27F1-0BCD-1C6D65C46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200" y="581078"/>
            <a:ext cx="3186567" cy="259187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A0379E-3606-9AF4-7B2C-57E5B4C73ED1}"/>
              </a:ext>
            </a:extLst>
          </p:cNvPr>
          <p:cNvSpPr/>
          <p:nvPr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2.2.1 </a:t>
            </a:r>
            <a:r>
              <a:rPr lang="zh-CN" altLang="en-US" dirty="0"/>
              <a:t>变量：命名和使用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476" y="1904966"/>
            <a:ext cx="10831452" cy="4351338"/>
          </a:xfrm>
        </p:spPr>
        <p:txBody>
          <a:bodyPr/>
          <a:lstStyle/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</a:t>
            </a:r>
            <a:r>
              <a:rPr lang="zh-CN" altLang="en-US" b="1" u="sng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包含字母、数字和下划线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不能以数字开头</a:t>
            </a:r>
            <a:endParaRPr lang="en-US" altLang="zh-CN" sz="2400" dirty="0">
              <a:highlight>
                <a:srgbClr val="C0C0C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不能包含空格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b="1" u="sng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用下划线来分隔单词</a:t>
            </a:r>
            <a:endParaRPr lang="en-US" altLang="zh-CN" dirty="0">
              <a:highlight>
                <a:srgbClr val="F0F0F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变量名应使用</a:t>
            </a:r>
            <a:r>
              <a:rPr lang="zh-CN" altLang="en-US" b="1" u="sng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既简短又具有描述性的英文单词</a:t>
            </a:r>
            <a:r>
              <a:rPr lang="zh-CN" altLang="en-US" dirty="0"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</a:rPr>
              <a:t>不建议用拼音</a:t>
            </a:r>
            <a:endParaRPr lang="en-US" altLang="zh-CN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E843D3-1844-1311-7F41-6D147D92E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85046" y="4958009"/>
            <a:ext cx="880044" cy="86196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C8A8DB0-CCDE-7F7C-806F-4A4F39E5B3F5}"/>
              </a:ext>
            </a:extLst>
          </p:cNvPr>
          <p:cNvSpPr txBox="1"/>
          <p:nvPr/>
        </p:nvSpPr>
        <p:spPr>
          <a:xfrm>
            <a:off x="2304658" y="5096603"/>
            <a:ext cx="2374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latin typeface="Consolas" panose="020B0609020204030204" pitchFamily="49" charset="0"/>
              </a:rPr>
              <a:t>msg</a:t>
            </a:r>
            <a:endParaRPr lang="zh-CN" altLang="en-US" sz="32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0D60A61-C419-B0B4-25D4-216CF12854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79298" y="4065069"/>
            <a:ext cx="891540" cy="8763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E306A6A-EB3F-8057-E0BF-F53E024953BC}"/>
              </a:ext>
            </a:extLst>
          </p:cNvPr>
          <p:cNvSpPr txBox="1"/>
          <p:nvPr/>
        </p:nvSpPr>
        <p:spPr>
          <a:xfrm>
            <a:off x="2304658" y="4210832"/>
            <a:ext cx="2374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</a:t>
            </a:r>
            <a:endParaRPr lang="zh-CN" altLang="en-US" sz="32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EE84050-DA32-4F7A-1DA3-D4F3BF2481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5213" y="4087726"/>
            <a:ext cx="891539" cy="86196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24E7D7B-0A19-E009-D0F5-6E1D6DAC89D4}"/>
              </a:ext>
            </a:extLst>
          </p:cNvPr>
          <p:cNvSpPr txBox="1"/>
          <p:nvPr/>
        </p:nvSpPr>
        <p:spPr>
          <a:xfrm>
            <a:off x="6621164" y="4226319"/>
            <a:ext cx="16649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xiaoxi</a:t>
            </a:r>
            <a:endParaRPr lang="zh-CN" altLang="en-US" sz="32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285C767-FFF6-59D4-AAD3-6C5C27B336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5213" y="4936695"/>
            <a:ext cx="891539" cy="86196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B2B42B5-F256-6AEA-CA52-553DC2F85470}"/>
              </a:ext>
            </a:extLst>
          </p:cNvPr>
          <p:cNvSpPr txBox="1"/>
          <p:nvPr/>
        </p:nvSpPr>
        <p:spPr>
          <a:xfrm>
            <a:off x="7120330" y="5075289"/>
            <a:ext cx="14831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latin typeface="Consolas" panose="020B0609020204030204" pitchFamily="49" charset="0"/>
              </a:rPr>
              <a:t>m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06571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1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1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2.2.1 </a:t>
            </a:r>
            <a:r>
              <a:rPr lang="zh-CN" altLang="en-US" dirty="0"/>
              <a:t>变量：命名和使用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476" y="1904966"/>
            <a:ext cx="10831452" cy="4351338"/>
          </a:xfrm>
        </p:spPr>
        <p:txBody>
          <a:bodyPr/>
          <a:lstStyle/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</a:t>
            </a:r>
            <a:r>
              <a:rPr lang="zh-CN" altLang="en-US" b="1" u="sng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包含字母、数字和下划线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不能以数字开头</a:t>
            </a:r>
            <a:endParaRPr lang="en-US" altLang="zh-CN" sz="2400" dirty="0">
              <a:highlight>
                <a:srgbClr val="C0C0C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不能包含空格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b="1" u="sng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用下划线来分隔单词</a:t>
            </a:r>
            <a:endParaRPr lang="en-US" altLang="zh-CN" dirty="0">
              <a:highlight>
                <a:srgbClr val="F0F0F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变量名应使用</a:t>
            </a:r>
            <a:r>
              <a:rPr lang="zh-CN" altLang="en-US" b="1" u="sng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既简短又具有描述性的英文单词</a:t>
            </a:r>
            <a:r>
              <a:rPr lang="zh-CN" altLang="en-US" dirty="0">
                <a:latin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</a:rPr>
              <a:t>不建议用拼音</a:t>
            </a:r>
            <a:endParaRPr lang="en-US" altLang="zh-CN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变量名区分大小写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，命名普通的变量一般使用小写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u="sng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慎用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小写字母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和大写字母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，因为它们容易被人错看成数字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的关键字和函数名不能用作变量名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见附录 </a:t>
            </a:r>
            <a:r>
              <a:rPr lang="en-US" altLang="zh-CN" u="sng" dirty="0">
                <a:latin typeface="Consolas" panose="020B0609020204030204" pitchFamily="49" charset="0"/>
                <a:ea typeface="微软雅黑" panose="020B0503020204020204" pitchFamily="34" charset="-122"/>
              </a:rPr>
              <a:t>A.4</a:t>
            </a:r>
            <a:r>
              <a:rPr lang="zh-CN" altLang="en-US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8776CC9-4A36-9BF6-3140-87633D895BDA}"/>
              </a:ext>
            </a:extLst>
          </p:cNvPr>
          <p:cNvSpPr txBox="1"/>
          <p:nvPr/>
        </p:nvSpPr>
        <p:spPr>
          <a:xfrm>
            <a:off x="3974654" y="5424124"/>
            <a:ext cx="4395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要养成</a:t>
            </a:r>
            <a:r>
              <a:rPr lang="zh-CN" altLang="en-US" sz="32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良好的命名习惯</a:t>
            </a:r>
          </a:p>
        </p:txBody>
      </p:sp>
    </p:spTree>
    <p:extLst>
      <p:ext uri="{BB962C8B-B14F-4D97-AF65-F5344CB8AC3E}">
        <p14:creationId xmlns:p14="http://schemas.microsoft.com/office/powerpoint/2010/main" val="1551863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2.2.2 </a:t>
            </a:r>
            <a:r>
              <a:rPr lang="zh-CN" altLang="en-US" dirty="0"/>
              <a:t>变量：避免命名错误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尽量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避免拼写错误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，容易产生错误，可以利用工具来自动检查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利用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VS Code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的提示和运行后展示的 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Traceback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信息排错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3B4ABB9-E705-6BBB-8DA4-4C34B918E355}"/>
              </a:ext>
            </a:extLst>
          </p:cNvPr>
          <p:cNvSpPr txBox="1"/>
          <p:nvPr/>
        </p:nvSpPr>
        <p:spPr>
          <a:xfrm>
            <a:off x="8657396" y="4284155"/>
            <a:ext cx="205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名称错误</a:t>
            </a:r>
            <a:r>
              <a:rPr lang="en-US" altLang="zh-CN" sz="2400" b="1" i="1" dirty="0">
                <a:latin typeface="Consolas" panose="020B0609020204030204" pitchFamily="49" charset="0"/>
                <a:ea typeface="+mj-ea"/>
              </a:rPr>
              <a:t>(</a:t>
            </a:r>
            <a:r>
              <a:rPr lang="en-US" altLang="zh-CN" sz="2400" b="1" i="1" dirty="0" err="1">
                <a:latin typeface="Consolas" panose="020B0609020204030204" pitchFamily="49" charset="0"/>
                <a:ea typeface="+mj-ea"/>
              </a:rPr>
              <a:t>NameError</a:t>
            </a:r>
            <a:r>
              <a:rPr lang="en-US" altLang="zh-CN" sz="2400" b="1" i="1" dirty="0">
                <a:latin typeface="Consolas" panose="020B0609020204030204" pitchFamily="49" charset="0"/>
                <a:ea typeface="+mj-ea"/>
              </a:rPr>
              <a:t>)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49B7289-5DAE-C676-7C73-994A67831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037" y="2957872"/>
            <a:ext cx="7643522" cy="363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324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2.2.2 </a:t>
            </a:r>
            <a:r>
              <a:rPr lang="zh-CN" altLang="en-US" dirty="0"/>
              <a:t>变量：避免命名错误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>
                <a:latin typeface="Consolas" panose="020B0609020204030204" pitchFamily="49" charset="0"/>
              </a:rPr>
              <a:t>Be Nice</a:t>
            </a:r>
            <a:r>
              <a:rPr lang="zh-CN" altLang="en-US" b="1" dirty="0">
                <a:latin typeface="Consolas" panose="020B0609020204030204" pitchFamily="49" charset="0"/>
              </a:rPr>
              <a:t>：</a:t>
            </a:r>
            <a:endParaRPr lang="en-US" altLang="zh-CN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不要害怕犯错，更不要因为错误显而易见，就对他人冷嘲热讽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~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hlinkClick r:id="rId3"/>
            <a:extLst>
              <a:ext uri="{FF2B5EF4-FFF2-40B4-BE49-F238E27FC236}">
                <a16:creationId xmlns:a16="http://schemas.microsoft.com/office/drawing/2014/main" id="{E4E78D45-51A1-76F4-3AE8-DB8F8A502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1976" y="3426551"/>
            <a:ext cx="7328047" cy="2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170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2.2.3 </a:t>
            </a:r>
            <a:r>
              <a:rPr lang="zh-CN" altLang="en-US" dirty="0"/>
              <a:t>变量是标签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/>
              <a:t>变量是用于存储值的盒子？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2E81D991-B69C-CC7B-17C1-7C921A4C22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变量是可以被赋值的标签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（变量指向特定的值）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484686C-30CB-10C2-2AAA-06C1523A3390}"/>
              </a:ext>
            </a:extLst>
          </p:cNvPr>
          <p:cNvSpPr txBox="1"/>
          <p:nvPr/>
        </p:nvSpPr>
        <p:spPr>
          <a:xfrm>
            <a:off x="7512989" y="5732121"/>
            <a:ext cx="2743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这个定义好得多！</a:t>
            </a:r>
            <a:endParaRPr lang="en-US" altLang="zh-CN" sz="2800" b="1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32FF3EF-D112-89A7-F22D-2DB01FE224BE}"/>
              </a:ext>
            </a:extLst>
          </p:cNvPr>
          <p:cNvSpPr txBox="1"/>
          <p:nvPr/>
        </p:nvSpPr>
        <p:spPr>
          <a:xfrm>
            <a:off x="2005857" y="5732121"/>
            <a:ext cx="23534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i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好像不太恰当</a:t>
            </a:r>
            <a:endParaRPr lang="en-US" altLang="zh-CN" sz="2800" b="1" i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BE0FCC3-534D-2290-A953-EBAEA1DEDE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98048" y="2952706"/>
            <a:ext cx="3173163" cy="2573848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4B55EE34-607A-4913-9478-49F9765EF3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65517" y="2947392"/>
            <a:ext cx="2811834" cy="218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6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 </a:t>
            </a:r>
            <a:r>
              <a:rPr lang="zh-CN" altLang="en-US" dirty="0"/>
              <a:t>字符串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9B43AD6-82F6-9229-7934-61F804DE8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字符串（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string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就是一系列字符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中，用</a:t>
            </a:r>
            <a:r>
              <a:rPr lang="zh-CN" altLang="en-US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英文引号引起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的都是字符串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</a:rPr>
              <a:t>引号可以是</a:t>
            </a:r>
            <a:r>
              <a:rPr lang="zh-CN" altLang="en-US" u="sng" dirty="0">
                <a:latin typeface="微软雅黑" panose="020B0503020204020204" pitchFamily="34" charset="-122"/>
              </a:rPr>
              <a:t>双引号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3A6874-5E59-38D4-24BC-09DDFE6CF3D6}"/>
              </a:ext>
            </a:extLst>
          </p:cNvPr>
          <p:cNvSpPr txBox="1"/>
          <p:nvPr/>
        </p:nvSpPr>
        <p:spPr>
          <a:xfrm>
            <a:off x="4166583" y="4500560"/>
            <a:ext cx="3889829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"Hello Python world!"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56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 </a:t>
            </a:r>
            <a:r>
              <a:rPr lang="zh-CN" altLang="en-US" dirty="0"/>
              <a:t>字符串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9B43AD6-82F6-9229-7934-61F804DE8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字符串（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string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就是一系列字符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中，用</a:t>
            </a:r>
            <a:r>
              <a:rPr lang="zh-CN" altLang="en-US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英文引号引起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的都是字符串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引号可以是</a:t>
            </a:r>
            <a:r>
              <a:rPr lang="zh-CN" altLang="en-US" u="sng" dirty="0">
                <a:latin typeface="微软雅黑" panose="020B0503020204020204" pitchFamily="34" charset="-122"/>
              </a:rPr>
              <a:t>双引号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也可以是</a:t>
            </a:r>
            <a:r>
              <a:rPr lang="zh-CN" altLang="en-US" u="sng" dirty="0">
                <a:latin typeface="微软雅黑" panose="020B0503020204020204" pitchFamily="34" charset="-122"/>
              </a:rPr>
              <a:t>单</a:t>
            </a:r>
            <a:r>
              <a:rPr lang="zh-CN" altLang="en-US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引号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06F6402-E488-EA19-DDF1-2BAAACE0A723}"/>
              </a:ext>
            </a:extLst>
          </p:cNvPr>
          <p:cNvSpPr txBox="1"/>
          <p:nvPr/>
        </p:nvSpPr>
        <p:spPr>
          <a:xfrm>
            <a:off x="4166583" y="4500560"/>
            <a:ext cx="3889829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'Hello Python world!'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5915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 </a:t>
            </a:r>
            <a:r>
              <a:rPr lang="zh-CN" altLang="en-US" dirty="0"/>
              <a:t>字符串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9B43AD6-82F6-9229-7934-61F804DE8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字符串（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string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就是一系列字符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中，用英文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引号引起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的都是字符串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引号可以是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双引号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也可以是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单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</a:t>
            </a:r>
            <a:endParaRPr lang="en-US" altLang="zh-CN" u="sng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</a:rPr>
              <a:t>还有一种特殊的写法，使用</a:t>
            </a:r>
            <a:r>
              <a:rPr lang="zh-CN" altLang="en-US" u="sng" dirty="0">
                <a:latin typeface="微软雅黑" panose="020B0503020204020204" pitchFamily="34" charset="-122"/>
              </a:rPr>
              <a:t>三个单引号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4A030A6-7A67-AD04-AF64-AABB01B9CF19}"/>
              </a:ext>
            </a:extLst>
          </p:cNvPr>
          <p:cNvSpPr txBox="1"/>
          <p:nvPr/>
        </p:nvSpPr>
        <p:spPr>
          <a:xfrm>
            <a:off x="3833248" y="4500561"/>
            <a:ext cx="4525504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'''Hello Python world!'''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04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Char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 </a:t>
            </a:r>
            <a:r>
              <a:rPr lang="zh-CN" altLang="en-US" dirty="0"/>
              <a:t>字符串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9B43AD6-82F6-9229-7934-61F804DE8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字符串（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string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就是一系列字符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中，用英文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引号引起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的都是字符串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引号可以是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双引号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也可以是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单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</a:t>
            </a:r>
            <a:endParaRPr lang="en-US" altLang="zh-CN" u="sng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</a:rPr>
              <a:t>还有一种特殊的写法，使用</a:t>
            </a:r>
            <a:r>
              <a:rPr lang="zh-CN" altLang="en-US" u="sng" dirty="0">
                <a:latin typeface="微软雅黑" panose="020B0503020204020204" pitchFamily="34" charset="-122"/>
              </a:rPr>
              <a:t>三个单引号</a:t>
            </a:r>
            <a:r>
              <a:rPr lang="zh-CN" altLang="en-US" dirty="0">
                <a:latin typeface="微软雅黑" panose="020B0503020204020204" pitchFamily="34" charset="-122"/>
              </a:rPr>
              <a:t>或</a:t>
            </a:r>
            <a:r>
              <a:rPr lang="zh-CN" altLang="en-US" u="sng" dirty="0">
                <a:latin typeface="微软雅黑" panose="020B0503020204020204" pitchFamily="34" charset="-122"/>
              </a:rPr>
              <a:t>三个双引号</a:t>
            </a:r>
            <a:endParaRPr lang="zh-CN" altLang="en-US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7246842-C7D2-0C92-DA53-4B21AC5DCC49}"/>
              </a:ext>
            </a:extLst>
          </p:cNvPr>
          <p:cNvSpPr txBox="1"/>
          <p:nvPr/>
        </p:nvSpPr>
        <p:spPr>
          <a:xfrm>
            <a:off x="3833248" y="4500561"/>
            <a:ext cx="4525504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"""Hello Python world!"""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927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Char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 </a:t>
            </a:r>
            <a:r>
              <a:rPr lang="zh-CN" altLang="en-US" dirty="0"/>
              <a:t>字符串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9B43AD6-82F6-9229-7934-61F804DE8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字符串（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string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就是一系列字符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中，用英文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引号引起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的都是字符串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引号可以是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双引号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也可以是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单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</a:t>
            </a:r>
            <a:endParaRPr lang="en-US" altLang="zh-CN" u="sng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还有一种特殊的写法，使用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三个单引号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或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三个双引号</a:t>
            </a:r>
            <a:endParaRPr lang="en-US" altLang="zh-CN" u="sng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</a:rPr>
              <a:t>三个引号可以创建跨行字符串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D21A4E5-1553-C291-6C3F-6C1A41F6E79A}"/>
              </a:ext>
            </a:extLst>
          </p:cNvPr>
          <p:cNvSpPr txBox="1"/>
          <p:nvPr/>
        </p:nvSpPr>
        <p:spPr>
          <a:xfrm>
            <a:off x="3833248" y="4717537"/>
            <a:ext cx="4055389" cy="830997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"""Hello Python world!</a:t>
            </a:r>
          </a:p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Hello 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iTuring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!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"""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289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与</a:t>
            </a:r>
            <a:r>
              <a:rPr lang="en-US" altLang="zh-CN" dirty="0"/>
              <a:t>《Python </a:t>
            </a:r>
            <a:r>
              <a:rPr lang="zh-CN" altLang="en-US" dirty="0"/>
              <a:t>编程：从入门到实践（第三版）</a:t>
            </a:r>
            <a:r>
              <a:rPr lang="en-US" altLang="zh-CN" dirty="0"/>
              <a:t>》</a:t>
            </a:r>
            <a:r>
              <a:rPr lang="zh-CN" altLang="en-US" dirty="0"/>
              <a:t>一书配套使用</a:t>
            </a:r>
            <a:endParaRPr lang="en-US" altLang="zh-CN" dirty="0"/>
          </a:p>
          <a:p>
            <a:r>
              <a:rPr lang="zh-CN" altLang="en-US" dirty="0"/>
              <a:t>讲义中的文本及绘图采用</a:t>
            </a:r>
            <a:r>
              <a:rPr lang="zh-CN" altLang="en-US" u="sng" dirty="0">
                <a:hlinkClick r:id="rId2"/>
              </a:rPr>
              <a:t>署名</a:t>
            </a:r>
            <a:r>
              <a:rPr lang="en-US" altLang="zh-CN" u="sng" dirty="0">
                <a:hlinkClick r:id="rId2"/>
              </a:rPr>
              <a:t>-</a:t>
            </a:r>
            <a:r>
              <a:rPr lang="zh-CN" altLang="en-US" u="sng" dirty="0">
                <a:hlinkClick r:id="rId2"/>
              </a:rPr>
              <a:t>非商业性使用</a:t>
            </a:r>
            <a:r>
              <a:rPr lang="en-US" altLang="zh-CN" u="sng" dirty="0">
                <a:hlinkClick r:id="rId2"/>
              </a:rPr>
              <a:t>-</a:t>
            </a:r>
            <a:r>
              <a:rPr lang="zh-CN" altLang="en-US" u="sng" dirty="0">
                <a:hlinkClick r:id="rId2"/>
              </a:rPr>
              <a:t>相同方式共享协议（</a:t>
            </a:r>
            <a:r>
              <a:rPr lang="en-US" altLang="zh-CN" u="sng" dirty="0">
                <a:hlinkClick r:id="rId2"/>
              </a:rPr>
              <a:t>CC BY-NC-SA 4.0</a:t>
            </a:r>
            <a:r>
              <a:rPr lang="zh-CN" altLang="en-US" u="sng" dirty="0">
                <a:hlinkClick r:id="rId2"/>
              </a:rPr>
              <a:t>）</a:t>
            </a:r>
            <a:r>
              <a:rPr lang="zh-CN" altLang="en-US" u="sng" dirty="0"/>
              <a:t>进行许可</a:t>
            </a:r>
            <a:endParaRPr lang="en-US" altLang="zh-CN" dirty="0"/>
          </a:p>
          <a:p>
            <a:r>
              <a:rPr lang="zh-CN" altLang="en-US" dirty="0"/>
              <a:t>引用的网络图片附有超链接，可用于访问来源</a:t>
            </a:r>
            <a:endParaRPr lang="en-US" altLang="zh-CN" dirty="0"/>
          </a:p>
          <a:p>
            <a:r>
              <a:rPr lang="zh-CN" altLang="en-US" dirty="0"/>
              <a:t>讨论、意见、答疑、勘误、更新：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3"/>
              </a:rPr>
              <a:t>https://github.com/scruel/pcc_3e_slides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 algn="r">
              <a:buNone/>
            </a:pPr>
            <a:r>
              <a:rPr lang="zh-CN" altLang="en-US" dirty="0"/>
              <a:t>作者：</a:t>
            </a:r>
            <a:r>
              <a:rPr lang="en-US" altLang="zh-CN" dirty="0"/>
              <a:t>@Scruel Tao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4B5F31E-85DD-B8D9-9ED7-E32A03C5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关于本讲义</a:t>
            </a:r>
          </a:p>
        </p:txBody>
      </p:sp>
    </p:spTree>
    <p:extLst>
      <p:ext uri="{BB962C8B-B14F-4D97-AF65-F5344CB8AC3E}">
        <p14:creationId xmlns:p14="http://schemas.microsoft.com/office/powerpoint/2010/main" val="362544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 </a:t>
            </a:r>
            <a:r>
              <a:rPr lang="zh-CN" altLang="en-US" dirty="0"/>
              <a:t>字符串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9B43AD6-82F6-9229-7934-61F804DE8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字符串（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string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就是一系列字符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中，用英文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引号引起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的都是字符串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引号可以是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双引号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也可以是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单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引号</a:t>
            </a:r>
            <a:endParaRPr lang="en-US" altLang="zh-CN" u="sng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还有一种特殊的写法，使用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三个单引号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或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三个双引号</a:t>
            </a:r>
            <a:endParaRPr lang="en-US" altLang="zh-CN" u="sng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</a:rPr>
              <a:t>三个引号可以创建跨行字符串，一个引号的写法则不能跨行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5A5375A-0CC9-FEB9-0434-76C85E854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83908" y="4686572"/>
            <a:ext cx="891540" cy="86196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BDC8982-7390-3313-F580-1C176779CE44}"/>
              </a:ext>
            </a:extLst>
          </p:cNvPr>
          <p:cNvSpPr txBox="1"/>
          <p:nvPr/>
        </p:nvSpPr>
        <p:spPr>
          <a:xfrm>
            <a:off x="3833248" y="4717537"/>
            <a:ext cx="3652433" cy="830997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"Hello Python world!</a:t>
            </a:r>
          </a:p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Hello 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iTuring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!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67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 </a:t>
            </a:r>
            <a:r>
              <a:rPr lang="zh-CN" altLang="en-US" dirty="0"/>
              <a:t>字符串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9B43AD6-82F6-9229-7934-61F804DE8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>
                <a:latin typeface="微软雅黑" panose="020B0503020204020204" pitchFamily="34" charset="-122"/>
              </a:rPr>
              <a:t>Python </a:t>
            </a:r>
            <a:r>
              <a:rPr lang="zh-CN" altLang="en-US" dirty="0">
                <a:latin typeface="微软雅黑" panose="020B0503020204020204" pitchFamily="34" charset="-122"/>
              </a:rPr>
              <a:t>提供了一些途径，帮助我们修改字符串大小写：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73D9EA-5E4E-7A3B-D831-4FDC4049B873}"/>
              </a:ext>
            </a:extLst>
          </p:cNvPr>
          <p:cNvSpPr txBox="1"/>
          <p:nvPr/>
        </p:nvSpPr>
        <p:spPr>
          <a:xfrm>
            <a:off x="2162794" y="3410798"/>
            <a:ext cx="268035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lovelace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D2222AB3-8FA7-CAF5-BB80-BA65B94ACF34}"/>
              </a:ext>
            </a:extLst>
          </p:cNvPr>
          <p:cNvSpPr/>
          <p:nvPr/>
        </p:nvSpPr>
        <p:spPr>
          <a:xfrm>
            <a:off x="5351153" y="3458388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2D71BB6-32DB-1901-766F-2AD4FAF9EEEB}"/>
              </a:ext>
            </a:extLst>
          </p:cNvPr>
          <p:cNvSpPr txBox="1"/>
          <p:nvPr/>
        </p:nvSpPr>
        <p:spPr>
          <a:xfrm>
            <a:off x="6367152" y="2967335"/>
            <a:ext cx="268035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"Ada Lovelace"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4D3CC8D-5503-4E95-20E5-5CC153D22AB1}"/>
              </a:ext>
            </a:extLst>
          </p:cNvPr>
          <p:cNvSpPr txBox="1"/>
          <p:nvPr/>
        </p:nvSpPr>
        <p:spPr>
          <a:xfrm>
            <a:off x="6367151" y="3670668"/>
            <a:ext cx="268035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"ADA LOVELACE"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280936E-148C-A0A7-CA5A-E05FD338A34A}"/>
              </a:ext>
            </a:extLst>
          </p:cNvPr>
          <p:cNvSpPr txBox="1"/>
          <p:nvPr/>
        </p:nvSpPr>
        <p:spPr>
          <a:xfrm>
            <a:off x="6367152" y="4740335"/>
            <a:ext cx="268035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r>
              <a:rPr lang="en-US" altLang="zh-CN" sz="2400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ada</a:t>
            </a:r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400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lovelace</a:t>
            </a:r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ADAD7E5-C858-C442-6ADC-A97B3C320B08}"/>
              </a:ext>
            </a:extLst>
          </p:cNvPr>
          <p:cNvSpPr txBox="1"/>
          <p:nvPr/>
        </p:nvSpPr>
        <p:spPr>
          <a:xfrm>
            <a:off x="2162797" y="4740335"/>
            <a:ext cx="268035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"Ada Lovelace"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3760BB7C-91A0-45C1-6281-1822C72114C6}"/>
              </a:ext>
            </a:extLst>
          </p:cNvPr>
          <p:cNvSpPr/>
          <p:nvPr/>
        </p:nvSpPr>
        <p:spPr>
          <a:xfrm>
            <a:off x="5351153" y="4787924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57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2.3.1 </a:t>
            </a:r>
            <a:r>
              <a:rPr lang="zh-CN" altLang="en-US" dirty="0"/>
              <a:t>字符串：大小写修改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方法</a:t>
            </a: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/</a:t>
            </a: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函数（</a:t>
            </a: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method/function</a:t>
            </a: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）</a:t>
            </a:r>
            <a:r>
              <a:rPr kumimoji="0" lang="zh-CN" altLang="en-US" sz="2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：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可对数据执行的操作。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后面的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点号（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dot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让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 </a:t>
            </a:r>
            <a:r>
              <a:rPr lang="en-US" altLang="zh-CN" dirty="0">
                <a:latin typeface="Consolas" panose="020B0609020204030204" pitchFamily="49" charset="0"/>
              </a:rPr>
              <a:t>name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r>
              <a:rPr lang="zh-CN" altLang="en-US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执行指定的操作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F43FF66-8114-12EE-1F50-5698AA221DA3}"/>
              </a:ext>
            </a:extLst>
          </p:cNvPr>
          <p:cNvSpPr txBox="1"/>
          <p:nvPr/>
        </p:nvSpPr>
        <p:spPr>
          <a:xfrm>
            <a:off x="1093355" y="3135739"/>
            <a:ext cx="4509159" cy="95410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lang="en-US" altLang="zh-CN" sz="28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lovelace</a:t>
            </a:r>
            <a: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8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28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8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zh-CN" sz="28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箭头: 上 3">
            <a:extLst>
              <a:ext uri="{FF2B5EF4-FFF2-40B4-BE49-F238E27FC236}">
                <a16:creationId xmlns:a16="http://schemas.microsoft.com/office/drawing/2014/main" id="{27FE1ACA-D6E0-7023-3284-5F34F7B6B96C}"/>
              </a:ext>
            </a:extLst>
          </p:cNvPr>
          <p:cNvSpPr/>
          <p:nvPr/>
        </p:nvSpPr>
        <p:spPr>
          <a:xfrm>
            <a:off x="3043134" y="4089846"/>
            <a:ext cx="304800" cy="31497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8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2.3.1 </a:t>
            </a:r>
            <a:r>
              <a:rPr lang="zh-CN" altLang="en-US" dirty="0"/>
              <a:t>字符串：大小写修改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方法</a:t>
            </a: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/</a:t>
            </a: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函数（</a:t>
            </a: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method/function</a:t>
            </a: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）</a:t>
            </a:r>
            <a:r>
              <a:rPr kumimoji="0" lang="zh-CN" altLang="en-US" sz="2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：</a:t>
            </a:r>
          </a:p>
          <a:p>
            <a:pPr marL="0" indent="0">
              <a:buNone/>
            </a:pPr>
            <a:r>
              <a:rPr lang="en-US" altLang="zh-CN" dirty="0"/>
              <a:t>Python </a:t>
            </a:r>
            <a:r>
              <a:rPr lang="zh-CN" altLang="en-US" dirty="0"/>
              <a:t>可对数据执行的操作。</a:t>
            </a:r>
            <a:endParaRPr lang="en-US" altLang="zh-CN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04003"/>
            <a:ext cx="5181600" cy="1524997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name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后面的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点号（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dot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）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让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Python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对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name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变量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执行指定的操作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。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内容占位符 1">
            <a:extLst>
              <a:ext uri="{FF2B5EF4-FFF2-40B4-BE49-F238E27FC236}">
                <a16:creationId xmlns:a16="http://schemas.microsoft.com/office/drawing/2014/main" id="{0F43FF66-8114-12EE-1F50-5698AA221DA3}"/>
              </a:ext>
            </a:extLst>
          </p:cNvPr>
          <p:cNvSpPr txBox="1"/>
          <p:nvPr/>
        </p:nvSpPr>
        <p:spPr>
          <a:xfrm>
            <a:off x="1093356" y="3135739"/>
            <a:ext cx="4712358" cy="95410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name = "</a:t>
            </a:r>
            <a:r>
              <a:rPr lang="en-US" altLang="zh-CN" sz="28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lovelace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zh-CN" sz="28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name.title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8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 ) 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箭头: 上 6">
            <a:extLst>
              <a:ext uri="{FF2B5EF4-FFF2-40B4-BE49-F238E27FC236}">
                <a16:creationId xmlns:a16="http://schemas.microsoft.com/office/drawing/2014/main" id="{3803B8E8-D813-69DF-F9BB-406E920A8F8C}"/>
              </a:ext>
            </a:extLst>
          </p:cNvPr>
          <p:cNvSpPr/>
          <p:nvPr/>
        </p:nvSpPr>
        <p:spPr>
          <a:xfrm>
            <a:off x="2115458" y="4290098"/>
            <a:ext cx="304800" cy="31497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上 7">
            <a:extLst>
              <a:ext uri="{FF2B5EF4-FFF2-40B4-BE49-F238E27FC236}">
                <a16:creationId xmlns:a16="http://schemas.microsoft.com/office/drawing/2014/main" id="{A5506F22-E9DC-624C-9F2C-594F18FB4102}"/>
              </a:ext>
            </a:extLst>
          </p:cNvPr>
          <p:cNvSpPr/>
          <p:nvPr/>
        </p:nvSpPr>
        <p:spPr>
          <a:xfrm>
            <a:off x="4666343" y="4290098"/>
            <a:ext cx="304800" cy="31497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上 8">
            <a:extLst>
              <a:ext uri="{FF2B5EF4-FFF2-40B4-BE49-F238E27FC236}">
                <a16:creationId xmlns:a16="http://schemas.microsoft.com/office/drawing/2014/main" id="{C6B128CD-89F6-3D33-7DE9-55712A96A581}"/>
              </a:ext>
            </a:extLst>
          </p:cNvPr>
          <p:cNvSpPr/>
          <p:nvPr/>
        </p:nvSpPr>
        <p:spPr>
          <a:xfrm>
            <a:off x="5047343" y="4290098"/>
            <a:ext cx="304800" cy="31497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箭头: 上 10">
            <a:extLst>
              <a:ext uri="{FF2B5EF4-FFF2-40B4-BE49-F238E27FC236}">
                <a16:creationId xmlns:a16="http://schemas.microsoft.com/office/drawing/2014/main" id="{D018810A-D22F-0E45-30CE-45CAE443B969}"/>
              </a:ext>
            </a:extLst>
          </p:cNvPr>
          <p:cNvSpPr/>
          <p:nvPr/>
        </p:nvSpPr>
        <p:spPr>
          <a:xfrm>
            <a:off x="5428343" y="4290098"/>
            <a:ext cx="304800" cy="31497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4A838C4-7FCF-D9CC-6E63-2F2F88EB3C6B}"/>
              </a:ext>
            </a:extLst>
          </p:cNvPr>
          <p:cNvSpPr txBox="1"/>
          <p:nvPr/>
        </p:nvSpPr>
        <p:spPr>
          <a:xfrm>
            <a:off x="1833006" y="4905949"/>
            <a:ext cx="3233057" cy="533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都是英文括号哦！</a:t>
            </a:r>
            <a:endParaRPr lang="en-US" altLang="zh-CN" sz="28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内容占位符 4">
            <a:extLst>
              <a:ext uri="{FF2B5EF4-FFF2-40B4-BE49-F238E27FC236}">
                <a16:creationId xmlns:a16="http://schemas.microsoft.com/office/drawing/2014/main" id="{FAE3B7A0-10A9-FB3B-C3A3-86591510BB98}"/>
              </a:ext>
            </a:extLst>
          </p:cNvPr>
          <p:cNvSpPr txBox="1">
            <a:spLocks/>
          </p:cNvSpPr>
          <p:nvPr/>
        </p:nvSpPr>
        <p:spPr>
          <a:xfrm>
            <a:off x="6172200" y="3442638"/>
            <a:ext cx="5181600" cy="1524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dirty="0"/>
              <a:t>每个方法后面都跟着一对括号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endParaRPr lang="en-US" altLang="zh-CN" dirty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6870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2.3.1 </a:t>
            </a:r>
            <a:r>
              <a:rPr lang="zh-CN" altLang="en-US" dirty="0"/>
              <a:t>字符串：大小写修改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方法</a:t>
            </a: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/</a:t>
            </a: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函数（</a:t>
            </a: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method/function</a:t>
            </a: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）</a:t>
            </a:r>
            <a:r>
              <a:rPr kumimoji="0" lang="zh-CN" altLang="en-US" sz="2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：</a:t>
            </a:r>
          </a:p>
          <a:p>
            <a:pPr marL="0" indent="0">
              <a:buNone/>
            </a:pPr>
            <a:r>
              <a:rPr lang="en-US" altLang="zh-CN" dirty="0"/>
              <a:t>Python </a:t>
            </a:r>
            <a:r>
              <a:rPr lang="zh-CN" altLang="en-US" dirty="0"/>
              <a:t>可对数据执行的操作。</a:t>
            </a:r>
            <a:endParaRPr lang="en-US" altLang="zh-CN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name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后面的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点号（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dot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）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让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Python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对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name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变量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执行指定的操作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。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每个方法后面都跟着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一对括号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dirty="0">
                <a:latin typeface="微软雅黑" panose="020B0503020204020204" pitchFamily="34" charset="-122"/>
              </a:rPr>
              <a:t>括号内包含方法</a:t>
            </a:r>
            <a:r>
              <a:rPr lang="zh-CN" altLang="en-US" u="sng" dirty="0">
                <a:latin typeface="微软雅黑" panose="020B0503020204020204" pitchFamily="34" charset="-122"/>
              </a:rPr>
              <a:t>需要的额外信息</a:t>
            </a:r>
            <a:endParaRPr lang="en-US" altLang="zh-CN" dirty="0">
              <a:latin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altLang="zh-CN" dirty="0">
              <a:latin typeface="微软雅黑" panose="020B0503020204020204" pitchFamily="34" charset="-122"/>
            </a:endParaRPr>
          </a:p>
        </p:txBody>
      </p:sp>
      <p:sp>
        <p:nvSpPr>
          <p:cNvPr id="10" name="内容占位符 1">
            <a:extLst>
              <a:ext uri="{FF2B5EF4-FFF2-40B4-BE49-F238E27FC236}">
                <a16:creationId xmlns:a16="http://schemas.microsoft.com/office/drawing/2014/main" id="{0F43FF66-8114-12EE-1F50-5698AA221DA3}"/>
              </a:ext>
            </a:extLst>
          </p:cNvPr>
          <p:cNvSpPr txBox="1"/>
          <p:nvPr/>
        </p:nvSpPr>
        <p:spPr>
          <a:xfrm>
            <a:off x="1093356" y="3135739"/>
            <a:ext cx="4712358" cy="95410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name = "</a:t>
            </a:r>
            <a:r>
              <a:rPr lang="en-US" altLang="zh-CN" sz="28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lovelace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name.</a:t>
            </a:r>
            <a:r>
              <a:rPr lang="en-US" altLang="zh-CN" sz="28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title</a:t>
            </a:r>
            <a:r>
              <a:rPr lang="en-US" altLang="zh-CN" sz="28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 )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箭头: 上 5">
            <a:extLst>
              <a:ext uri="{FF2B5EF4-FFF2-40B4-BE49-F238E27FC236}">
                <a16:creationId xmlns:a16="http://schemas.microsoft.com/office/drawing/2014/main" id="{9BEF44BE-F67F-13FA-32D7-D884D6C3AB51}"/>
              </a:ext>
            </a:extLst>
          </p:cNvPr>
          <p:cNvSpPr/>
          <p:nvPr/>
        </p:nvSpPr>
        <p:spPr>
          <a:xfrm>
            <a:off x="4421415" y="4646069"/>
            <a:ext cx="304800" cy="31497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左大括号 11">
            <a:extLst>
              <a:ext uri="{FF2B5EF4-FFF2-40B4-BE49-F238E27FC236}">
                <a16:creationId xmlns:a16="http://schemas.microsoft.com/office/drawing/2014/main" id="{591F1065-F3B4-8745-EC80-616762BA8F4F}"/>
              </a:ext>
            </a:extLst>
          </p:cNvPr>
          <p:cNvSpPr/>
          <p:nvPr/>
        </p:nvSpPr>
        <p:spPr>
          <a:xfrm rot="16200000">
            <a:off x="4416326" y="4188343"/>
            <a:ext cx="314978" cy="3592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C02AF6A-B49C-2F2D-7DC0-39DB8023F559}"/>
              </a:ext>
            </a:extLst>
          </p:cNvPr>
          <p:cNvSpPr txBox="1"/>
          <p:nvPr/>
        </p:nvSpPr>
        <p:spPr>
          <a:xfrm>
            <a:off x="2286045" y="5052245"/>
            <a:ext cx="4575539" cy="538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2800" b="1" dirty="0">
                <a:solidFill>
                  <a:srgbClr val="258DFF"/>
                </a:solidFill>
                <a:latin typeface="Consolas" panose="020B0609020204030204" pitchFamily="49" charset="0"/>
              </a:rPr>
              <a:t>title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方法所需的额外信息</a:t>
            </a:r>
            <a:endParaRPr lang="en-US" altLang="zh-CN" sz="28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5646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2.3.1 </a:t>
            </a:r>
            <a:r>
              <a:rPr lang="zh-CN" altLang="en-US" dirty="0"/>
              <a:t>字符串：大小写修改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600" b="1" dirty="0"/>
              <a:t>方法</a:t>
            </a:r>
            <a:r>
              <a:rPr lang="en-US" altLang="zh-CN" sz="2600" b="1" dirty="0"/>
              <a:t>/</a:t>
            </a:r>
            <a:r>
              <a:rPr lang="zh-CN" altLang="en-US" sz="2600" b="1" dirty="0"/>
              <a:t>函数（</a:t>
            </a:r>
            <a:r>
              <a:rPr lang="en-US" altLang="zh-CN" sz="2600" b="1" dirty="0"/>
              <a:t>method/function</a:t>
            </a:r>
            <a:r>
              <a:rPr lang="zh-CN" altLang="en-US" sz="2600" b="1" dirty="0"/>
              <a:t>）</a:t>
            </a:r>
            <a:r>
              <a:rPr lang="zh-CN" altLang="en-US" sz="2600" dirty="0"/>
              <a:t>：</a:t>
            </a:r>
          </a:p>
          <a:p>
            <a:pPr marL="0" indent="0">
              <a:buNone/>
            </a:pPr>
            <a:r>
              <a:rPr lang="en-US" altLang="zh-CN" dirty="0"/>
              <a:t>Python </a:t>
            </a:r>
            <a:r>
              <a:rPr lang="zh-CN" altLang="en-US" dirty="0"/>
              <a:t>可对数据执行的操作。</a:t>
            </a:r>
            <a:endParaRPr lang="en-US" altLang="zh-CN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name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后面的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点号（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dot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）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让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Python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对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name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变量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执行指定的操作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。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每个方法后面都跟着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rPr>
              <a:t>一对括号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dirty="0">
                <a:latin typeface="微软雅黑" panose="020B0503020204020204" pitchFamily="34" charset="-122"/>
              </a:rPr>
              <a:t>括号内包含方法</a:t>
            </a:r>
            <a:r>
              <a:rPr lang="zh-CN" altLang="en-US" u="sng" dirty="0">
                <a:latin typeface="微软雅黑" panose="020B0503020204020204" pitchFamily="34" charset="-122"/>
              </a:rPr>
              <a:t>需要的额外信息</a:t>
            </a:r>
            <a:endParaRPr lang="en-US" altLang="zh-CN" dirty="0">
              <a:latin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内容占位符 1">
            <a:extLst>
              <a:ext uri="{FF2B5EF4-FFF2-40B4-BE49-F238E27FC236}">
                <a16:creationId xmlns:a16="http://schemas.microsoft.com/office/drawing/2014/main" id="{0F43FF66-8114-12EE-1F50-5698AA221DA3}"/>
              </a:ext>
            </a:extLst>
          </p:cNvPr>
          <p:cNvSpPr txBox="1"/>
          <p:nvPr/>
        </p:nvSpPr>
        <p:spPr>
          <a:xfrm>
            <a:off x="1093356" y="3135739"/>
            <a:ext cx="4712358" cy="95410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name = "</a:t>
            </a:r>
            <a:r>
              <a:rPr lang="en-US" altLang="zh-CN" sz="28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lovelace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name.title</a:t>
            </a:r>
            <a:r>
              <a:rPr lang="en-US" altLang="zh-CN" sz="28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 )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箭头: 上 5">
            <a:extLst>
              <a:ext uri="{FF2B5EF4-FFF2-40B4-BE49-F238E27FC236}">
                <a16:creationId xmlns:a16="http://schemas.microsoft.com/office/drawing/2014/main" id="{9BEF44BE-F67F-13FA-32D7-D884D6C3AB51}"/>
              </a:ext>
            </a:extLst>
          </p:cNvPr>
          <p:cNvSpPr/>
          <p:nvPr/>
        </p:nvSpPr>
        <p:spPr>
          <a:xfrm>
            <a:off x="3399396" y="4645037"/>
            <a:ext cx="304800" cy="31497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左大括号 11">
            <a:extLst>
              <a:ext uri="{FF2B5EF4-FFF2-40B4-BE49-F238E27FC236}">
                <a16:creationId xmlns:a16="http://schemas.microsoft.com/office/drawing/2014/main" id="{591F1065-F3B4-8745-EC80-616762BA8F4F}"/>
              </a:ext>
            </a:extLst>
          </p:cNvPr>
          <p:cNvSpPr/>
          <p:nvPr/>
        </p:nvSpPr>
        <p:spPr>
          <a:xfrm rot="16200000">
            <a:off x="3404136" y="3176153"/>
            <a:ext cx="314978" cy="238361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87FC82B-2BFD-F5F8-C831-708B48C848E5}"/>
              </a:ext>
            </a:extLst>
          </p:cNvPr>
          <p:cNvSpPr txBox="1"/>
          <p:nvPr/>
        </p:nvSpPr>
        <p:spPr>
          <a:xfrm>
            <a:off x="1282928" y="5079605"/>
            <a:ext cx="4557394" cy="538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函数所需的额外信息</a:t>
            </a:r>
            <a:endParaRPr lang="en-US" altLang="zh-CN" sz="28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8410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2.3.1 </a:t>
            </a:r>
            <a:r>
              <a:rPr lang="zh-CN" altLang="en-US" dirty="0"/>
              <a:t>字符串：大小写修改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endParaRPr lang="en-US" altLang="zh-CN" b="1" dirty="0">
              <a:solidFill>
                <a:srgbClr val="258DFF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title</a:t>
            </a:r>
            <a:r>
              <a:rPr lang="en-US" altLang="zh-CN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：以首字母大写的方式显示每个单词，</a:t>
            </a:r>
            <a:r>
              <a:rPr lang="zh-CN" altLang="en-US" dirty="0">
                <a:latin typeface="微软雅黑" panose="020B0503020204020204" pitchFamily="34" charset="-122"/>
              </a:rPr>
              <a:t>这个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方法没有所需的额外信息，因此它后面的括号内是空的。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97E8DE0-131D-7F91-E8AE-8B9FEC7E4F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74076" y="4063500"/>
            <a:ext cx="2309585" cy="203629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D85E2C2-74CF-53F4-7EC5-D9CF926FD73A}"/>
              </a:ext>
            </a:extLst>
          </p:cNvPr>
          <p:cNvSpPr txBox="1"/>
          <p:nvPr/>
        </p:nvSpPr>
        <p:spPr>
          <a:xfrm>
            <a:off x="1093355" y="3135739"/>
            <a:ext cx="4509159" cy="95410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lang="en-US" altLang="zh-CN" sz="28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lovelace</a:t>
            </a:r>
            <a: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8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28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8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zh-CN" sz="28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5C6A0F2-46FB-73BA-29A7-C518FE55BCA8}"/>
              </a:ext>
            </a:extLst>
          </p:cNvPr>
          <p:cNvSpPr txBox="1"/>
          <p:nvPr/>
        </p:nvSpPr>
        <p:spPr>
          <a:xfrm>
            <a:off x="1085563" y="5081647"/>
            <a:ext cx="268035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lovelace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4FD0A1BC-4A14-6A67-0AF7-75C880794CEB}"/>
              </a:ext>
            </a:extLst>
          </p:cNvPr>
          <p:cNvSpPr/>
          <p:nvPr/>
        </p:nvSpPr>
        <p:spPr>
          <a:xfrm>
            <a:off x="3946526" y="5129237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2E4A7C3-34E9-BB3D-8A40-6D35B9C14BAA}"/>
              </a:ext>
            </a:extLst>
          </p:cNvPr>
          <p:cNvSpPr txBox="1"/>
          <p:nvPr/>
        </p:nvSpPr>
        <p:spPr>
          <a:xfrm>
            <a:off x="4447269" y="5090749"/>
            <a:ext cx="2309585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Ada Lovelace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70DB5365-022A-1A55-05EA-08808C2825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3413"/>
            <a:ext cx="5181600" cy="43513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600" b="1" dirty="0"/>
              <a:t>方法</a:t>
            </a:r>
            <a:r>
              <a:rPr lang="en-US" altLang="zh-CN" sz="2600" b="1" dirty="0"/>
              <a:t>/</a:t>
            </a:r>
            <a:r>
              <a:rPr lang="zh-CN" altLang="en-US" sz="2600" b="1" dirty="0"/>
              <a:t>函数（</a:t>
            </a:r>
            <a:r>
              <a:rPr lang="en-US" altLang="zh-CN" sz="2600" b="1" dirty="0"/>
              <a:t>method/function</a:t>
            </a:r>
            <a:r>
              <a:rPr lang="zh-CN" altLang="en-US" sz="2600" b="1" dirty="0"/>
              <a:t>）</a:t>
            </a:r>
            <a:r>
              <a:rPr lang="zh-CN" altLang="en-US" sz="2600" dirty="0"/>
              <a:t>：</a:t>
            </a:r>
          </a:p>
          <a:p>
            <a:pPr marL="0" indent="0">
              <a:buNone/>
            </a:pPr>
            <a:r>
              <a:rPr lang="en-US" altLang="zh-CN" dirty="0"/>
              <a:t>Python </a:t>
            </a:r>
            <a:r>
              <a:rPr lang="zh-CN" altLang="en-US" dirty="0"/>
              <a:t>可对数据执行的操作。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45876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关于函数和方法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A23E63-EFA7-941A-2D88-2A815C1103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3413"/>
            <a:ext cx="5181600" cy="43513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3200" dirty="0"/>
              <a:t>刚才遇到了两个关键词：</a:t>
            </a:r>
            <a:endParaRPr lang="en-US" altLang="zh-CN" sz="3200" dirty="0"/>
          </a:p>
          <a:p>
            <a:r>
              <a:rPr lang="zh-CN" altLang="en-US" sz="3200" dirty="0"/>
              <a:t>方法（</a:t>
            </a:r>
            <a:r>
              <a:rPr lang="en-US" altLang="zh-CN" sz="3200" dirty="0"/>
              <a:t>method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r>
              <a:rPr lang="zh-CN" altLang="en-US" sz="3200" dirty="0"/>
              <a:t>函数（</a:t>
            </a:r>
            <a:r>
              <a:rPr lang="en-US" altLang="zh-CN" sz="3200" dirty="0"/>
              <a:t>function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endParaRPr lang="en-US" altLang="zh-CN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9968C7E-CAB1-772C-6B80-730E01DCA712}"/>
              </a:ext>
            </a:extLst>
          </p:cNvPr>
          <p:cNvSpPr txBox="1"/>
          <p:nvPr/>
        </p:nvSpPr>
        <p:spPr>
          <a:xfrm>
            <a:off x="6497665" y="2463356"/>
            <a:ext cx="4010186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name</a:t>
            </a:r>
            <a:r>
              <a:rPr lang="en-US" altLang="zh-CN" sz="2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8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title</a:t>
            </a:r>
            <a:r>
              <a:rPr lang="en-US" altLang="zh-CN" sz="2800" b="1" dirty="0">
                <a:solidFill>
                  <a:srgbClr val="0E4A8E"/>
                </a:solidFill>
                <a:latin typeface="Consolas" panose="020B0609020204030204" pitchFamily="49" charset="0"/>
              </a:rPr>
              <a:t>()</a:t>
            </a:r>
            <a:endParaRPr lang="en-US" altLang="zh-CN" sz="28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0E42FF8-4514-02CE-E23B-CBFD166B1F94}"/>
              </a:ext>
            </a:extLst>
          </p:cNvPr>
          <p:cNvSpPr txBox="1"/>
          <p:nvPr/>
        </p:nvSpPr>
        <p:spPr>
          <a:xfrm>
            <a:off x="6497665" y="3038254"/>
            <a:ext cx="4010186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8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09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关于函数和方法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CN" altLang="en-US" dirty="0"/>
              <a:t>它们的书写方式略有不同：</a:t>
            </a:r>
            <a:endParaRPr lang="en-US" altLang="zh-CN" dirty="0"/>
          </a:p>
          <a:p>
            <a:pPr marL="0" indent="0">
              <a:lnSpc>
                <a:spcPct val="110000"/>
              </a:lnSpc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A23E63-EFA7-941A-2D88-2A815C1103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3413"/>
            <a:ext cx="5181600" cy="43513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3200" dirty="0"/>
              <a:t>刚才遇到了两个关键词：</a:t>
            </a:r>
            <a:endParaRPr lang="en-US" altLang="zh-CN" sz="3200" dirty="0"/>
          </a:p>
          <a:p>
            <a:r>
              <a:rPr lang="zh-CN" altLang="en-US" sz="3200" dirty="0"/>
              <a:t>方法（</a:t>
            </a:r>
            <a:r>
              <a:rPr lang="en-US" altLang="zh-CN" sz="3200" dirty="0"/>
              <a:t>method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r>
              <a:rPr lang="zh-CN" altLang="en-US" sz="3200" dirty="0"/>
              <a:t>函数（</a:t>
            </a:r>
            <a:r>
              <a:rPr lang="en-US" altLang="zh-CN" sz="3200" dirty="0"/>
              <a:t>function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endParaRPr lang="en-US" altLang="zh-CN" sz="3200" dirty="0"/>
          </a:p>
          <a:p>
            <a:pPr marL="0" indent="0">
              <a:buNone/>
            </a:pPr>
            <a:r>
              <a:rPr lang="zh-CN" altLang="en-US" sz="3200" dirty="0"/>
              <a:t>目前为止，我们还不用知道它们之间的区别，但你可以</a:t>
            </a:r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</a:rPr>
              <a:t>把</a:t>
            </a:r>
            <a:r>
              <a:rPr lang="zh-CN" altLang="en-US" sz="3200" u="sng" dirty="0">
                <a:solidFill>
                  <a:schemeClr val="accent1">
                    <a:lumMod val="75000"/>
                  </a:schemeClr>
                </a:solidFill>
              </a:rPr>
              <a:t>方法</a:t>
            </a:r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</a:rPr>
              <a:t>视为</a:t>
            </a:r>
            <a:r>
              <a:rPr lang="zh-CN" altLang="en-US" sz="3200" u="sng" dirty="0">
                <a:solidFill>
                  <a:schemeClr val="accent1">
                    <a:lumMod val="75000"/>
                  </a:schemeClr>
                </a:solidFill>
              </a:rPr>
              <a:t>特殊的函数</a:t>
            </a:r>
            <a:r>
              <a:rPr lang="zh-CN" altLang="en-US" sz="3200" dirty="0"/>
              <a:t>。</a:t>
            </a:r>
            <a:endParaRPr lang="en-US" altLang="zh-CN" sz="3200" dirty="0"/>
          </a:p>
          <a:p>
            <a:endParaRPr lang="en-US" altLang="zh-CN" sz="32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9968C7E-CAB1-772C-6B80-730E01DCA712}"/>
              </a:ext>
            </a:extLst>
          </p:cNvPr>
          <p:cNvSpPr txBox="1"/>
          <p:nvPr/>
        </p:nvSpPr>
        <p:spPr>
          <a:xfrm>
            <a:off x="6497665" y="2463356"/>
            <a:ext cx="4010186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变量名</a:t>
            </a:r>
            <a:r>
              <a:rPr lang="en-US" altLang="zh-CN" sz="28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zh-CN" altLang="en-US" sz="28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方法名</a:t>
            </a:r>
            <a:r>
              <a:rPr lang="en-US" altLang="zh-CN" sz="28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...</a:t>
            </a:r>
            <a:r>
              <a:rPr lang="en-US" altLang="zh-CN" sz="28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0E42FF8-4514-02CE-E23B-CBFD166B1F94}"/>
              </a:ext>
            </a:extLst>
          </p:cNvPr>
          <p:cNvSpPr txBox="1"/>
          <p:nvPr/>
        </p:nvSpPr>
        <p:spPr>
          <a:xfrm>
            <a:off x="6497665" y="3038254"/>
            <a:ext cx="4010186" cy="5232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函数名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...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5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关于函数和方法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CN" altLang="en-US" dirty="0">
                <a:latin typeface="微软雅黑" panose="020B0503020204020204" pitchFamily="34" charset="-122"/>
              </a:rPr>
              <a:t>如果你想要</a:t>
            </a:r>
            <a:r>
              <a:rPr lang="zh-CN" altLang="en-US" u="sng" dirty="0">
                <a:latin typeface="微软雅黑" panose="020B0503020204020204" pitchFamily="34" charset="-122"/>
              </a:rPr>
              <a:t>力求精确</a:t>
            </a:r>
            <a:r>
              <a:rPr lang="zh-CN" altLang="en-US" dirty="0">
                <a:latin typeface="微软雅黑" panose="020B0503020204020204" pitchFamily="34" charset="-122"/>
              </a:rPr>
              <a:t>，可以在 </a:t>
            </a:r>
            <a:r>
              <a:rPr lang="en-US" altLang="zh-CN" dirty="0">
                <a:latin typeface="微软雅黑" panose="020B0503020204020204" pitchFamily="34" charset="-122"/>
              </a:rPr>
              <a:t>Python </a:t>
            </a:r>
            <a:r>
              <a:rPr lang="zh-CN" altLang="en-US" dirty="0">
                <a:latin typeface="微软雅黑" panose="020B0503020204020204" pitchFamily="34" charset="-122"/>
              </a:rPr>
              <a:t>解释器中通过取掉函数后面的括号来执行代码，从而确定函数是否应该被称为方法：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A23E63-EFA7-941A-2D88-2A815C1103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3413"/>
            <a:ext cx="5181600" cy="43513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3200" dirty="0"/>
              <a:t>刚才遇到了两个关键词：</a:t>
            </a:r>
            <a:endParaRPr lang="en-US" altLang="zh-CN" sz="3200" dirty="0"/>
          </a:p>
          <a:p>
            <a:r>
              <a:rPr lang="zh-CN" altLang="en-US" sz="3200" dirty="0"/>
              <a:t>方法（</a:t>
            </a:r>
            <a:r>
              <a:rPr lang="en-US" altLang="zh-CN" sz="3200" dirty="0"/>
              <a:t>method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r>
              <a:rPr lang="zh-CN" altLang="en-US" sz="3200" dirty="0"/>
              <a:t>函数（</a:t>
            </a:r>
            <a:r>
              <a:rPr lang="en-US" altLang="zh-CN" sz="3200" dirty="0"/>
              <a:t>function</a:t>
            </a:r>
            <a:r>
              <a:rPr lang="zh-CN" altLang="en-US" sz="3200" dirty="0"/>
              <a:t>）</a:t>
            </a:r>
            <a:endParaRPr lang="en-US" altLang="zh-CN" sz="3200" dirty="0"/>
          </a:p>
          <a:p>
            <a:endParaRPr lang="en-US" altLang="zh-CN" sz="3200" dirty="0"/>
          </a:p>
          <a:p>
            <a:pPr marL="0" indent="0">
              <a:buNone/>
            </a:pP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目前为止，我们还不用知道它们之间的区别，但你可以把</a:t>
            </a:r>
            <a:r>
              <a:rPr lang="zh-CN" altLang="en-US" sz="3200" u="sng" dirty="0">
                <a:solidFill>
                  <a:schemeClr val="bg1">
                    <a:lumMod val="65000"/>
                  </a:schemeClr>
                </a:solidFill>
              </a:rPr>
              <a:t>方法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视为</a:t>
            </a:r>
            <a:r>
              <a:rPr lang="zh-CN" altLang="en-US" sz="3200" u="sng" dirty="0">
                <a:solidFill>
                  <a:schemeClr val="bg1">
                    <a:lumMod val="65000"/>
                  </a:schemeClr>
                </a:solidFill>
              </a:rPr>
              <a:t>特殊的函数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。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zh-CN" altLang="en-US" sz="320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2A8042FC-BAB4-2727-B1F5-A089AD9649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68656" y="3887430"/>
            <a:ext cx="4153260" cy="256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29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2DFF6-0952-1023-64E3-97184D36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第 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章 变量和简单的数据类型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运行解释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2.5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注释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2.6 Python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之禅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2.7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小结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943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2.3.1 </a:t>
            </a:r>
            <a:r>
              <a:rPr lang="zh-CN" altLang="en-US" dirty="0"/>
              <a:t>字符串：大小写修改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>
                <a:solidFill>
                  <a:srgbClr val="3F94FF"/>
                </a:solidFill>
                <a:latin typeface="Consolas" panose="020B0609020204030204" pitchFamily="49" charset="0"/>
              </a:rPr>
              <a:t>upper</a:t>
            </a:r>
            <a:r>
              <a:rPr lang="en-US" altLang="zh-CN" sz="2400" b="1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sz="2400" dirty="0">
                <a:solidFill>
                  <a:srgbClr val="333333"/>
                </a:solidFill>
              </a:rPr>
              <a:t>：将字符串全部改为大写。</a:t>
            </a:r>
            <a:endParaRPr lang="en-US" altLang="zh-CN" sz="2400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38FD69E-0390-8148-689A-D50F5A6016C8}"/>
              </a:ext>
            </a:extLst>
          </p:cNvPr>
          <p:cNvSpPr txBox="1"/>
          <p:nvPr/>
        </p:nvSpPr>
        <p:spPr>
          <a:xfrm>
            <a:off x="1093355" y="3135739"/>
            <a:ext cx="4509159" cy="95410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lang="en-US" altLang="zh-CN" sz="28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"Ada Lovelace"</a:t>
            </a:r>
            <a:b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8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8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28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8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upper</a:t>
            </a:r>
            <a:r>
              <a:rPr lang="en-US" altLang="zh-CN" sz="28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8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314FBC-06F4-D106-B02A-955C2CF51E48}"/>
              </a:ext>
            </a:extLst>
          </p:cNvPr>
          <p:cNvSpPr txBox="1"/>
          <p:nvPr/>
        </p:nvSpPr>
        <p:spPr>
          <a:xfrm>
            <a:off x="1085563" y="5081647"/>
            <a:ext cx="268035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"Ada Lovelace"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2CBFFF92-D1E1-8054-AEE6-B5B8B3A3F3FC}"/>
              </a:ext>
            </a:extLst>
          </p:cNvPr>
          <p:cNvSpPr/>
          <p:nvPr/>
        </p:nvSpPr>
        <p:spPr>
          <a:xfrm>
            <a:off x="3946526" y="5129237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BE5038D-1FE4-BE82-3305-D4E735E74AF4}"/>
              </a:ext>
            </a:extLst>
          </p:cNvPr>
          <p:cNvSpPr txBox="1"/>
          <p:nvPr/>
        </p:nvSpPr>
        <p:spPr>
          <a:xfrm>
            <a:off x="4447269" y="5090749"/>
            <a:ext cx="2345417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ADA LOVELACE</a:t>
            </a:r>
          </a:p>
        </p:txBody>
      </p:sp>
    </p:spTree>
    <p:extLst>
      <p:ext uri="{BB962C8B-B14F-4D97-AF65-F5344CB8AC3E}">
        <p14:creationId xmlns:p14="http://schemas.microsoft.com/office/powerpoint/2010/main" val="379023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2.3.1 </a:t>
            </a:r>
            <a:r>
              <a:rPr lang="zh-CN" altLang="en-US" dirty="0"/>
              <a:t>字符串：大小写修改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>
                <a:solidFill>
                  <a:srgbClr val="3F94FF"/>
                </a:solidFill>
                <a:latin typeface="Consolas" panose="020B0609020204030204" pitchFamily="49" charset="0"/>
              </a:rPr>
              <a:t>upper</a:t>
            </a:r>
            <a:r>
              <a:rPr lang="en-US" altLang="zh-CN" sz="2400" b="1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sz="2400" dirty="0">
                <a:solidFill>
                  <a:srgbClr val="333333"/>
                </a:solidFill>
              </a:rPr>
              <a:t>：将字符串全部改为大写。</a:t>
            </a:r>
            <a:endParaRPr lang="en-US" altLang="zh-CN" sz="2400" dirty="0">
              <a:solidFill>
                <a:srgbClr val="333333"/>
              </a:solidFill>
            </a:endParaRPr>
          </a:p>
          <a:p>
            <a:r>
              <a:rPr lang="en-US" altLang="zh-CN" sz="2400" b="1" dirty="0">
                <a:solidFill>
                  <a:srgbClr val="3F94FF"/>
                </a:solidFill>
                <a:latin typeface="Consolas" panose="020B0609020204030204" pitchFamily="49" charset="0"/>
              </a:rPr>
              <a:t>lower</a:t>
            </a:r>
            <a:r>
              <a:rPr lang="en-US" altLang="zh-CN" sz="2400" b="1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sz="2400" dirty="0">
                <a:solidFill>
                  <a:srgbClr val="333333"/>
                </a:solidFill>
                <a:latin typeface="+mn-ea"/>
              </a:rPr>
              <a:t>：将字符串全部改为小写。</a:t>
            </a:r>
            <a:endParaRPr lang="en-US" altLang="zh-CN" sz="2400" b="1" dirty="0">
              <a:latin typeface="+mn-ea"/>
            </a:endParaRP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38FD69E-0390-8148-689A-D50F5A6016C8}"/>
              </a:ext>
            </a:extLst>
          </p:cNvPr>
          <p:cNvSpPr txBox="1"/>
          <p:nvPr/>
        </p:nvSpPr>
        <p:spPr>
          <a:xfrm>
            <a:off x="1093355" y="3135739"/>
            <a:ext cx="4509159" cy="95410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lang="en-US" altLang="zh-CN" sz="28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"Ada Lovelace"</a:t>
            </a:r>
            <a:br>
              <a:rPr lang="en-US" altLang="zh-CN" sz="2800" b="1" kern="1200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黑体" panose="02010609060101010101" pitchFamily="49" charset="-122"/>
                <a:cs typeface="+mn-cs"/>
              </a:rPr>
            </a:br>
            <a:r>
              <a:rPr lang="en-US" altLang="zh-CN" sz="2800" b="1" kern="1200" dirty="0">
                <a:solidFill>
                  <a:srgbClr val="0200BD"/>
                </a:solidFill>
                <a:effectLst/>
                <a:latin typeface="Consolas" panose="020B0609020204030204" pitchFamily="49" charset="0"/>
                <a:ea typeface="黑体" panose="02010609060101010101" pitchFamily="49" charset="-122"/>
                <a:cs typeface="+mn-cs"/>
              </a:rPr>
              <a:t>print</a:t>
            </a:r>
            <a:r>
              <a:rPr lang="en-US" altLang="zh-CN" sz="2800" b="1" kern="1200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黑体" panose="02010609060101010101" pitchFamily="49" charset="-122"/>
                <a:cs typeface="+mn-cs"/>
              </a:rPr>
              <a:t>(</a:t>
            </a:r>
            <a:r>
              <a:rPr lang="en-US" altLang="zh-CN" sz="2800" b="1" kern="12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黑体" panose="02010609060101010101" pitchFamily="49" charset="-122"/>
                <a:cs typeface="+mn-cs"/>
              </a:rPr>
              <a:t>name</a:t>
            </a:r>
            <a:r>
              <a:rPr lang="en-US" altLang="zh-CN" sz="2800" b="1" kern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黑体" panose="02010609060101010101" pitchFamily="49" charset="-122"/>
                <a:cs typeface="+mn-cs"/>
              </a:rPr>
              <a:t>.</a:t>
            </a:r>
            <a:r>
              <a:rPr lang="en-US" altLang="zh-CN" sz="2800" b="1" kern="1200" dirty="0" err="1">
                <a:solidFill>
                  <a:srgbClr val="258DFF"/>
                </a:solidFill>
                <a:effectLst/>
                <a:latin typeface="Consolas" panose="020B0609020204030204" pitchFamily="49" charset="0"/>
                <a:ea typeface="黑体" panose="02010609060101010101" pitchFamily="49" charset="-122"/>
                <a:cs typeface="+mn-cs"/>
              </a:rPr>
              <a:t>lower</a:t>
            </a:r>
            <a:r>
              <a:rPr lang="en-US" altLang="zh-CN" sz="2800" b="1" kern="1200" dirty="0">
                <a:solidFill>
                  <a:srgbClr val="0E4A8E"/>
                </a:solidFill>
                <a:effectLst/>
                <a:latin typeface="Consolas" panose="020B0609020204030204" pitchFamily="49" charset="0"/>
                <a:ea typeface="黑体" panose="02010609060101010101" pitchFamily="49" charset="-122"/>
                <a:cs typeface="+mn-cs"/>
              </a:rPr>
              <a:t>()</a:t>
            </a:r>
            <a:r>
              <a:rPr lang="en-US" altLang="zh-CN" sz="2800" b="1" kern="1200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黑体" panose="02010609060101010101" pitchFamily="49" charset="-122"/>
                <a:cs typeface="+mn-cs"/>
              </a:rPr>
              <a:t>)</a:t>
            </a:r>
            <a:endParaRPr lang="en-US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A314FBC-06F4-D106-B02A-955C2CF51E48}"/>
              </a:ext>
            </a:extLst>
          </p:cNvPr>
          <p:cNvSpPr txBox="1"/>
          <p:nvPr/>
        </p:nvSpPr>
        <p:spPr>
          <a:xfrm>
            <a:off x="1085563" y="5081647"/>
            <a:ext cx="268035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"Ada Lovelace"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2CBFFF92-D1E1-8054-AEE6-B5B8B3A3F3FC}"/>
              </a:ext>
            </a:extLst>
          </p:cNvPr>
          <p:cNvSpPr/>
          <p:nvPr/>
        </p:nvSpPr>
        <p:spPr>
          <a:xfrm>
            <a:off x="3946526" y="5129237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BE5038D-1FE4-BE82-3305-D4E735E74AF4}"/>
              </a:ext>
            </a:extLst>
          </p:cNvPr>
          <p:cNvSpPr txBox="1"/>
          <p:nvPr/>
        </p:nvSpPr>
        <p:spPr>
          <a:xfrm>
            <a:off x="4447270" y="5090749"/>
            <a:ext cx="2258330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ada</a:t>
            </a:r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400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lovelace</a:t>
            </a:r>
            <a:endParaRPr lang="en-US" altLang="zh-CN" sz="2400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0503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2.3.1 </a:t>
            </a:r>
            <a:r>
              <a:rPr lang="zh-CN" altLang="en-US" dirty="0"/>
              <a:t>字符串：大小写修改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>
                <a:solidFill>
                  <a:srgbClr val="258DFF"/>
                </a:solidFill>
              </a:rPr>
              <a:t>upper</a:t>
            </a:r>
            <a:r>
              <a:rPr lang="en-US" altLang="zh-CN" sz="2400" b="1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sz="2400" dirty="0">
                <a:solidFill>
                  <a:srgbClr val="333333"/>
                </a:solidFill>
              </a:rPr>
              <a:t>：将字符串全部改为大写</a:t>
            </a:r>
            <a:endParaRPr lang="en-US" altLang="zh-CN" sz="2400" dirty="0">
              <a:solidFill>
                <a:srgbClr val="333333"/>
              </a:solidFill>
            </a:endParaRPr>
          </a:p>
          <a:p>
            <a:r>
              <a:rPr lang="en-US" altLang="zh-CN" sz="2400" b="1" dirty="0">
                <a:solidFill>
                  <a:srgbClr val="258DFF"/>
                </a:solidFill>
              </a:rPr>
              <a:t>lower</a:t>
            </a:r>
            <a:r>
              <a:rPr lang="en-US" altLang="zh-CN" sz="2400" b="1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sz="2400" dirty="0">
                <a:solidFill>
                  <a:srgbClr val="333333"/>
                </a:solidFill>
                <a:latin typeface="+mn-ea"/>
              </a:rPr>
              <a:t>：将字符串全部改为小写</a:t>
            </a:r>
            <a:endParaRPr lang="en-US" altLang="zh-CN" sz="2400" b="1" dirty="0">
              <a:latin typeface="+mn-ea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258DFF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title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3EB50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()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：每个单词的首字母大写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indent="0">
              <a:buNone/>
            </a:pPr>
            <a:endParaRPr lang="en-US" altLang="zh-CN" b="1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26E3EEE-D1B4-722F-511F-684E4E12BD9A}"/>
              </a:ext>
            </a:extLst>
          </p:cNvPr>
          <p:cNvSpPr txBox="1"/>
          <p:nvPr/>
        </p:nvSpPr>
        <p:spPr>
          <a:xfrm>
            <a:off x="1504834" y="3690258"/>
            <a:ext cx="3848331" cy="19389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lovelace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"Ada Lovelace"</a:t>
            </a:r>
            <a:b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upper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lower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EFA35569-1A0C-6656-81CD-CAC0107D39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518" y="2250123"/>
            <a:ext cx="4191363" cy="3657917"/>
          </a:xfrm>
        </p:spPr>
      </p:pic>
    </p:spTree>
    <p:extLst>
      <p:ext uri="{BB962C8B-B14F-4D97-AF65-F5344CB8AC3E}">
        <p14:creationId xmlns:p14="http://schemas.microsoft.com/office/powerpoint/2010/main" val="176541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2.3.2 </a:t>
            </a:r>
            <a:r>
              <a:rPr lang="zh-CN" altLang="en-US" dirty="0"/>
              <a:t>字符串：</a:t>
            </a:r>
            <a:r>
              <a:rPr lang="en-US" altLang="zh-CN" dirty="0">
                <a:latin typeface="+mj-lt"/>
                <a:ea typeface="+mj-ea"/>
              </a:rPr>
              <a:t>f</a:t>
            </a:r>
            <a:r>
              <a:rPr lang="en-US" altLang="zh-CN" dirty="0"/>
              <a:t>-</a:t>
            </a:r>
            <a:r>
              <a:rPr lang="zh-CN" altLang="en-US" dirty="0"/>
              <a:t>字符串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f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>
                <a:latin typeface="Consolas" panose="020B0609020204030204" pitchFamily="49" charset="0"/>
              </a:rPr>
              <a:t>format</a:t>
            </a:r>
            <a:r>
              <a:rPr lang="en-US" altLang="zh-CN" dirty="0"/>
              <a:t> </a:t>
            </a:r>
            <a:r>
              <a:rPr lang="zh-CN" altLang="en-US" dirty="0"/>
              <a:t>的简写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我们可以在 </a:t>
            </a:r>
            <a:r>
              <a:rPr lang="en-US" altLang="zh-CN" dirty="0">
                <a:latin typeface="Consolas" panose="020B0609020204030204" pitchFamily="49" charset="0"/>
              </a:rPr>
              <a:t>f-</a:t>
            </a:r>
            <a:r>
              <a:rPr lang="zh-CN" altLang="en-US" dirty="0"/>
              <a:t>字符串中，使用</a:t>
            </a:r>
            <a:r>
              <a:rPr lang="zh-CN" altLang="en-US" u="sng" dirty="0"/>
              <a:t>花括号</a:t>
            </a:r>
            <a:r>
              <a:rPr lang="zh-CN" altLang="en-US" dirty="0"/>
              <a:t>来引用代码中定义的变量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2ABD96C-163C-6D63-8E4A-E18002A6E7B6}"/>
              </a:ext>
            </a:extLst>
          </p:cNvPr>
          <p:cNvSpPr txBox="1"/>
          <p:nvPr/>
        </p:nvSpPr>
        <p:spPr>
          <a:xfrm>
            <a:off x="719788" y="3696542"/>
            <a:ext cx="5900102" cy="1938992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first_name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0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ada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last_name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20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lovelace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f"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first_name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} {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last_name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 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0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f"Hello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full_name</a:t>
            </a:r>
            <a:r>
              <a:rPr lang="en-US" altLang="zh-CN" sz="20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()}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!"</a:t>
            </a:r>
            <a:b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0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77867425-5CF5-AB36-9223-1CDEBE8EDF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987" y="2250713"/>
            <a:ext cx="4953429" cy="3657917"/>
          </a:xfrm>
        </p:spPr>
      </p:pic>
    </p:spTree>
    <p:extLst>
      <p:ext uri="{BB962C8B-B14F-4D97-AF65-F5344CB8AC3E}">
        <p14:creationId xmlns:p14="http://schemas.microsoft.com/office/powerpoint/2010/main" val="60661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2.3.3 </a:t>
            </a:r>
            <a:r>
              <a:rPr lang="zh-CN" altLang="en-US" dirty="0"/>
              <a:t>字符串：添加空白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zh-CN" altLang="en-US" dirty="0">
                <a:solidFill>
                  <a:srgbClr val="333333"/>
                </a:solidFill>
                <a:latin typeface="黑体" panose="02010609060101010101" pitchFamily="49" charset="-122"/>
              </a:rPr>
              <a:t>我们可以使用空格来添加空白：</a:t>
            </a:r>
            <a:endParaRPr lang="en-US" altLang="zh-CN" dirty="0">
              <a:highlight>
                <a:srgbClr val="C0C0C0"/>
              </a:highligh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2ABD96C-163C-6D63-8E4A-E18002A6E7B6}"/>
              </a:ext>
            </a:extLst>
          </p:cNvPr>
          <p:cNvSpPr txBox="1"/>
          <p:nvPr/>
        </p:nvSpPr>
        <p:spPr>
          <a:xfrm>
            <a:off x="1456065" y="3700748"/>
            <a:ext cx="394587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'Python Rust'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zh-CN" altLang="en-US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A8723DA-66E3-FA97-F8E5-9B2424B5A76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438EBE2-66EA-3528-6B96-4933BAA7C0BF}"/>
              </a:ext>
            </a:extLst>
          </p:cNvPr>
          <p:cNvSpPr txBox="1"/>
          <p:nvPr/>
        </p:nvSpPr>
        <p:spPr>
          <a:xfrm>
            <a:off x="7422820" y="3700749"/>
            <a:ext cx="2171123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Python Rust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486277CD-2B0C-0B50-6BB2-2CAE518F8E38}"/>
              </a:ext>
            </a:extLst>
          </p:cNvPr>
          <p:cNvSpPr/>
          <p:nvPr/>
        </p:nvSpPr>
        <p:spPr>
          <a:xfrm>
            <a:off x="6172199" y="3712077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98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2.3.3 </a:t>
            </a:r>
            <a:r>
              <a:rPr lang="zh-CN" altLang="en-US" dirty="0"/>
              <a:t>字符串：添加空白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zh-CN" altLang="en-US" dirty="0">
                <a:solidFill>
                  <a:srgbClr val="333333"/>
                </a:solidFill>
                <a:latin typeface="+mn-ea"/>
              </a:rPr>
              <a:t>或使用特殊的字符来添加空白：</a:t>
            </a:r>
            <a:endParaRPr lang="en-US" altLang="zh-CN" dirty="0">
              <a:solidFill>
                <a:srgbClr val="333333"/>
              </a:solidFill>
              <a:latin typeface="+mn-ea"/>
            </a:endParaRPr>
          </a:p>
          <a:p>
            <a:pPr algn="l"/>
            <a:r>
              <a:rPr lang="en-US" altLang="zh-CN" b="1" i="0" u="none" strike="noStrike" baseline="0" dirty="0">
                <a:solidFill>
                  <a:srgbClr val="041CDF"/>
                </a:solidFill>
                <a:latin typeface="Consolas" panose="020B0609020204030204" pitchFamily="49" charset="0"/>
              </a:rPr>
              <a:t>\t</a:t>
            </a:r>
            <a:r>
              <a:rPr lang="zh-CN" altLang="en-US" b="0" i="0" u="none" strike="noStrike" baseline="0" dirty="0">
                <a:solidFill>
                  <a:srgbClr val="333333"/>
                </a:solidFill>
                <a:latin typeface="+mn-ea"/>
              </a:rPr>
              <a:t>：在字符串中表示制表符。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2ABD96C-163C-6D63-8E4A-E18002A6E7B6}"/>
              </a:ext>
            </a:extLst>
          </p:cNvPr>
          <p:cNvSpPr txBox="1"/>
          <p:nvPr/>
        </p:nvSpPr>
        <p:spPr>
          <a:xfrm>
            <a:off x="1456065" y="3707948"/>
            <a:ext cx="394587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'Python</a:t>
            </a:r>
            <a:r>
              <a:rPr lang="en-US" altLang="zh-CN" sz="2400" b="1" dirty="0">
                <a:solidFill>
                  <a:srgbClr val="183691"/>
                </a:solidFill>
                <a:latin typeface="Consolas" panose="020B0609020204030204" pitchFamily="49" charset="0"/>
              </a:rPr>
              <a:t>\</a:t>
            </a:r>
            <a:r>
              <a:rPr lang="en-US" altLang="zh-CN" sz="2400" b="1" dirty="0" err="1">
                <a:solidFill>
                  <a:srgbClr val="183691"/>
                </a:solidFill>
                <a:latin typeface="Consolas" panose="020B0609020204030204" pitchFamily="49" charset="0"/>
              </a:rPr>
              <a:t>t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Rust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zh-CN" altLang="en-US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438EBE2-66EA-3528-6B96-4933BAA7C0BF}"/>
              </a:ext>
            </a:extLst>
          </p:cNvPr>
          <p:cNvSpPr txBox="1"/>
          <p:nvPr/>
        </p:nvSpPr>
        <p:spPr>
          <a:xfrm>
            <a:off x="7422820" y="3700749"/>
            <a:ext cx="286780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Python	Rust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486277CD-2B0C-0B50-6BB2-2CAE518F8E38}"/>
              </a:ext>
            </a:extLst>
          </p:cNvPr>
          <p:cNvSpPr/>
          <p:nvPr/>
        </p:nvSpPr>
        <p:spPr>
          <a:xfrm>
            <a:off x="6172199" y="3712077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上 8">
            <a:extLst>
              <a:ext uri="{FF2B5EF4-FFF2-40B4-BE49-F238E27FC236}">
                <a16:creationId xmlns:a16="http://schemas.microsoft.com/office/drawing/2014/main" id="{AAE101A3-9CCB-41BF-2A94-0C5C6D2AC85B}"/>
              </a:ext>
            </a:extLst>
          </p:cNvPr>
          <p:cNvSpPr/>
          <p:nvPr/>
        </p:nvSpPr>
        <p:spPr>
          <a:xfrm>
            <a:off x="8856724" y="4365154"/>
            <a:ext cx="304800" cy="31497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FAB5667-4A6D-EEA4-8EE4-793A145560B2}"/>
              </a:ext>
            </a:extLst>
          </p:cNvPr>
          <p:cNvSpPr txBox="1"/>
          <p:nvPr/>
        </p:nvSpPr>
        <p:spPr>
          <a:xfrm>
            <a:off x="7129615" y="4715233"/>
            <a:ext cx="3759018" cy="5286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800" b="1" dirty="0">
                <a:solidFill>
                  <a:srgbClr val="258DFF"/>
                </a:solidFill>
                <a:latin typeface="Consolas" panose="020B0609020204030204" pitchFamily="49" charset="0"/>
              </a:rPr>
              <a:t>比普通的空格要长一些</a:t>
            </a:r>
            <a:endParaRPr lang="en-US" altLang="zh-CN" sz="28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571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4" grpId="0" animBg="1"/>
      <p:bldP spid="9" grpId="0" animBg="1"/>
      <p:bldP spid="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2.3.3 </a:t>
            </a:r>
            <a:r>
              <a:rPr lang="zh-CN" altLang="en-US" dirty="0"/>
              <a:t>字符串：添加空白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zh-CN" altLang="en-US" dirty="0">
                <a:solidFill>
                  <a:srgbClr val="333333"/>
                </a:solidFill>
                <a:latin typeface="+mn-ea"/>
              </a:rPr>
              <a:t>或使用特殊的字符来添加空白：</a:t>
            </a:r>
            <a:endParaRPr lang="en-US" altLang="zh-CN" dirty="0">
              <a:solidFill>
                <a:srgbClr val="333333"/>
              </a:solidFill>
              <a:latin typeface="+mn-ea"/>
            </a:endParaRPr>
          </a:p>
          <a:p>
            <a:pPr algn="l"/>
            <a:r>
              <a:rPr lang="en-US" altLang="zh-CN" b="1" i="0" u="none" strike="noStrike" baseline="0" dirty="0">
                <a:solidFill>
                  <a:srgbClr val="041CDF"/>
                </a:solidFill>
                <a:latin typeface="Consolas" panose="020B0609020204030204" pitchFamily="49" charset="0"/>
              </a:rPr>
              <a:t>\t</a:t>
            </a:r>
            <a:r>
              <a:rPr lang="zh-CN" altLang="en-US" b="0" i="0" u="none" strike="noStrike" baseline="0" dirty="0">
                <a:solidFill>
                  <a:srgbClr val="333333"/>
                </a:solidFill>
                <a:latin typeface="+mn-ea"/>
              </a:rPr>
              <a:t>：在字符串中表示制表符。</a:t>
            </a:r>
          </a:p>
          <a:p>
            <a:pPr algn="l"/>
            <a:r>
              <a:rPr lang="en-US" altLang="zh-CN" b="1" i="0" u="none" strike="noStrike" baseline="0" dirty="0">
                <a:solidFill>
                  <a:srgbClr val="041CDF"/>
                </a:solidFill>
                <a:latin typeface="Consolas" panose="020B0609020204030204" pitchFamily="49" charset="0"/>
              </a:rPr>
              <a:t>\n</a:t>
            </a:r>
            <a:r>
              <a:rPr lang="zh-CN" altLang="en-US" b="0" i="0" u="none" strike="noStrike" baseline="0" dirty="0">
                <a:solidFill>
                  <a:srgbClr val="333333"/>
                </a:solidFill>
                <a:latin typeface="+mn-ea"/>
              </a:rPr>
              <a:t>：在字符串中表示换行符。</a:t>
            </a:r>
            <a:endParaRPr lang="en-US" altLang="zh-CN" sz="4000" dirty="0">
              <a:latin typeface="+mn-ea"/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2ABD96C-163C-6D63-8E4A-E18002A6E7B6}"/>
              </a:ext>
            </a:extLst>
          </p:cNvPr>
          <p:cNvSpPr txBox="1"/>
          <p:nvPr/>
        </p:nvSpPr>
        <p:spPr>
          <a:xfrm>
            <a:off x="1456065" y="3715148"/>
            <a:ext cx="394587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'Python</a:t>
            </a:r>
            <a:r>
              <a:rPr lang="en-US" altLang="zh-CN" sz="2400" b="1" dirty="0">
                <a:solidFill>
                  <a:srgbClr val="183691"/>
                </a:solidFill>
                <a:latin typeface="Consolas" panose="020B0609020204030204" pitchFamily="49" charset="0"/>
              </a:rPr>
              <a:t>\</a:t>
            </a:r>
            <a:r>
              <a:rPr lang="en-US" altLang="zh-CN" sz="2400" b="1" dirty="0" err="1">
                <a:solidFill>
                  <a:srgbClr val="183691"/>
                </a:solidFill>
                <a:latin typeface="Consolas" panose="020B0609020204030204" pitchFamily="49" charset="0"/>
              </a:rPr>
              <a:t>n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Rust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zh-CN" altLang="en-US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438EBE2-66EA-3528-6B96-4933BAA7C0BF}"/>
              </a:ext>
            </a:extLst>
          </p:cNvPr>
          <p:cNvSpPr txBox="1"/>
          <p:nvPr/>
        </p:nvSpPr>
        <p:spPr>
          <a:xfrm>
            <a:off x="7495392" y="3516081"/>
            <a:ext cx="1433904" cy="83099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</a:p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Rust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486277CD-2B0C-0B50-6BB2-2CAE518F8E38}"/>
              </a:ext>
            </a:extLst>
          </p:cNvPr>
          <p:cNvSpPr/>
          <p:nvPr/>
        </p:nvSpPr>
        <p:spPr>
          <a:xfrm>
            <a:off x="6172199" y="3712077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895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2.3.3 </a:t>
            </a:r>
            <a:r>
              <a:rPr lang="zh-CN" altLang="en-US" dirty="0"/>
              <a:t>字符串：添加空白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dirty="0">
                <a:solidFill>
                  <a:srgbClr val="333333"/>
                </a:solidFill>
                <a:latin typeface="+mn-ea"/>
              </a:rPr>
              <a:t>直接使用空格</a:t>
            </a:r>
            <a:endParaRPr lang="en-US" altLang="zh-CN" dirty="0">
              <a:solidFill>
                <a:srgbClr val="333333"/>
              </a:solidFill>
              <a:latin typeface="+mn-ea"/>
            </a:endParaRPr>
          </a:p>
          <a:p>
            <a:pPr algn="l"/>
            <a:r>
              <a:rPr lang="en-US" altLang="zh-CN" b="1" i="0" u="none" strike="noStrike" baseline="0" dirty="0">
                <a:solidFill>
                  <a:srgbClr val="041CDF"/>
                </a:solidFill>
                <a:latin typeface="Consolas" panose="020B0609020204030204" pitchFamily="49" charset="0"/>
              </a:rPr>
              <a:t>\t</a:t>
            </a:r>
            <a:r>
              <a:rPr lang="zh-CN" altLang="en-US" b="0" i="0" u="none" strike="noStrike" baseline="0" dirty="0">
                <a:solidFill>
                  <a:srgbClr val="333333"/>
                </a:solidFill>
                <a:latin typeface="+mn-ea"/>
              </a:rPr>
              <a:t>：在字符串中表示制表符。</a:t>
            </a:r>
          </a:p>
          <a:p>
            <a:pPr algn="l"/>
            <a:r>
              <a:rPr lang="en-US" altLang="zh-CN" b="1" i="0" u="none" strike="noStrike" baseline="0" dirty="0">
                <a:solidFill>
                  <a:srgbClr val="041CDF"/>
                </a:solidFill>
                <a:latin typeface="Consolas" panose="020B0609020204030204" pitchFamily="49" charset="0"/>
              </a:rPr>
              <a:t>\n</a:t>
            </a:r>
            <a:r>
              <a:rPr lang="zh-CN" altLang="en-US" b="0" i="0" u="none" strike="noStrike" baseline="0" dirty="0">
                <a:solidFill>
                  <a:srgbClr val="333333"/>
                </a:solidFill>
                <a:latin typeface="+mn-ea"/>
              </a:rPr>
              <a:t>：在字符串中表示换行符。</a:t>
            </a:r>
            <a:endParaRPr lang="en-US" altLang="zh-CN" sz="4000" dirty="0">
              <a:latin typeface="+mn-ea"/>
            </a:endParaRPr>
          </a:p>
          <a:p>
            <a:pPr marL="0" indent="0">
              <a:spcBef>
                <a:spcPts val="0"/>
              </a:spcBef>
              <a:buNone/>
            </a:pPr>
            <a:endParaRPr lang="en-US" altLang="zh-CN" dirty="0">
              <a:highlight>
                <a:srgbClr val="C0C0C0"/>
              </a:highlight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2ABD96C-163C-6D63-8E4A-E18002A6E7B6}"/>
              </a:ext>
            </a:extLst>
          </p:cNvPr>
          <p:cNvSpPr txBox="1"/>
          <p:nvPr/>
        </p:nvSpPr>
        <p:spPr>
          <a:xfrm>
            <a:off x="1456065" y="3727449"/>
            <a:ext cx="3945870" cy="1938992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'Python Rust'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'Python</a:t>
            </a:r>
            <a:r>
              <a:rPr lang="en-US" altLang="zh-CN" sz="2400" b="1" dirty="0"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altLang="zh-CN" sz="2400" b="1" dirty="0" err="1"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Rust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zh-CN" altLang="en-US" sz="2400" b="1" dirty="0">
                <a:solidFill>
                  <a:srgbClr val="A0583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'Python</a:t>
            </a:r>
            <a:r>
              <a:rPr lang="en-US" altLang="zh-CN" sz="2400" b="1" dirty="0"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altLang="zh-CN" sz="2400" b="1" dirty="0" err="1">
                <a:solidFill>
                  <a:srgbClr val="183691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Rust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zh-CN" altLang="en-US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1055394B-E9DD-AF70-29F8-F0A5DBA361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347" y="1903413"/>
            <a:ext cx="4191305" cy="4351337"/>
          </a:xfrm>
        </p:spPr>
      </p:pic>
    </p:spTree>
    <p:extLst>
      <p:ext uri="{BB962C8B-B14F-4D97-AF65-F5344CB8AC3E}">
        <p14:creationId xmlns:p14="http://schemas.microsoft.com/office/powerpoint/2010/main" val="262065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2.3.4 </a:t>
            </a:r>
            <a:r>
              <a:rPr lang="zh-CN" altLang="en-US" dirty="0"/>
              <a:t>字符串：删除空白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</a:rPr>
              <a:t>额外的空白可能令人迷惑，毕竟很难看出来有什么区别：</a:t>
            </a:r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75173B0-1766-5F5C-6009-A4C71BD7E3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82717" y="2939007"/>
            <a:ext cx="5970005" cy="1897849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357E5FA-4FA7-A3A2-3186-EA9716D08454}"/>
              </a:ext>
            </a:extLst>
          </p:cNvPr>
          <p:cNvSpPr txBox="1"/>
          <p:nvPr/>
        </p:nvSpPr>
        <p:spPr>
          <a:xfrm>
            <a:off x="3068400" y="5288171"/>
            <a:ext cx="23986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i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字符串空白？</a:t>
            </a:r>
            <a:endParaRPr lang="en-US" altLang="zh-CN" sz="2800" b="1" i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b="1" i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 </a:t>
            </a:r>
            <a:r>
              <a:rPr lang="zh-CN" altLang="en-US" sz="2800" b="1" i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认得！</a:t>
            </a:r>
            <a:endParaRPr lang="en-US" altLang="zh-CN" sz="2800" b="1" i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03CC2E2-B4E7-DF2C-8EE4-A9EA3B0C1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040"/>
          <a:stretch/>
        </p:blipFill>
        <p:spPr>
          <a:xfrm>
            <a:off x="8071639" y="2584361"/>
            <a:ext cx="3477162" cy="365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75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2.3.4 </a:t>
            </a:r>
            <a:r>
              <a:rPr lang="zh-CN" altLang="en-US" dirty="0"/>
              <a:t>字符串：删除空白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</a:rPr>
              <a:t>可以使用以下方法来删除空白：</a:t>
            </a:r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  <a:p>
            <a:r>
              <a:rPr lang="en-US" altLang="zh-CN" b="1" dirty="0" err="1">
                <a:solidFill>
                  <a:srgbClr val="3F94FF"/>
                </a:solidFill>
              </a:rPr>
              <a:t>lstrip</a:t>
            </a:r>
            <a:r>
              <a:rPr lang="en-US" altLang="zh-CN" b="1" i="0" u="none" strike="noStrike" baseline="0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：移除</a:t>
            </a:r>
            <a:r>
              <a:rPr lang="zh-CN" altLang="en-US" dirty="0"/>
              <a:t>左端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的空白</a:t>
            </a:r>
            <a:endParaRPr lang="en-US" altLang="zh-CN" dirty="0">
              <a:latin typeface="FZLTXHK--GBK1-0"/>
            </a:endParaRPr>
          </a:p>
          <a:p>
            <a:r>
              <a:rPr lang="en-US" altLang="zh-CN" b="1" dirty="0" err="1">
                <a:solidFill>
                  <a:srgbClr val="3F94FF"/>
                </a:solidFill>
              </a:rPr>
              <a:t>r</a:t>
            </a:r>
            <a:r>
              <a:rPr lang="en-US" altLang="zh-CN" b="1" i="0" u="none" strike="noStrike" baseline="0" dirty="0" err="1">
                <a:solidFill>
                  <a:srgbClr val="3F94FF"/>
                </a:solidFill>
                <a:latin typeface="Consolas" panose="020B0609020204030204" pitchFamily="49" charset="0"/>
              </a:rPr>
              <a:t>strip</a:t>
            </a:r>
            <a:r>
              <a:rPr lang="en-US" altLang="zh-CN" b="1" i="0" u="none" strike="noStrike" baseline="0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：移除</a:t>
            </a:r>
            <a:r>
              <a:rPr lang="zh-CN" altLang="en-US" dirty="0"/>
              <a:t>右端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的空白</a:t>
            </a:r>
            <a:endParaRPr lang="en-US" altLang="zh-CN" b="0" i="0" u="none" strike="noStrike" baseline="0" dirty="0">
              <a:solidFill>
                <a:srgbClr val="333333"/>
              </a:solidFill>
              <a:latin typeface="FZLTXHK--GBK1-0"/>
            </a:endParaRPr>
          </a:p>
          <a:p>
            <a:r>
              <a:rPr lang="en-US" altLang="zh-CN" b="1" i="0" u="none" strike="noStrike" baseline="0" dirty="0">
                <a:solidFill>
                  <a:srgbClr val="3F94FF"/>
                </a:solidFill>
                <a:latin typeface="Consolas" panose="020B0609020204030204" pitchFamily="49" charset="0"/>
              </a:rPr>
              <a:t>strip</a:t>
            </a:r>
            <a:r>
              <a:rPr lang="en-US" altLang="zh-CN" b="1" i="0" u="none" strike="noStrike" baseline="0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b="1" i="0" u="none" strike="noStrike" baseline="0" dirty="0">
                <a:latin typeface="Consolas" panose="020B0609020204030204" pitchFamily="49" charset="0"/>
              </a:rPr>
              <a:t> 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：移除两端的空白</a:t>
            </a:r>
            <a:endParaRPr lang="en-US" altLang="zh-CN" dirty="0">
              <a:highlight>
                <a:srgbClr val="C0C0C0"/>
              </a:highlight>
              <a:latin typeface="TheSansMonoCondensed-"/>
            </a:endParaRPr>
          </a:p>
          <a:p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6DCA7F-1EEA-AB8F-B246-579D643AAC65}"/>
              </a:ext>
            </a:extLst>
          </p:cNvPr>
          <p:cNvSpPr txBox="1"/>
          <p:nvPr/>
        </p:nvSpPr>
        <p:spPr>
          <a:xfrm>
            <a:off x="1631546" y="4413594"/>
            <a:ext cx="3594907" cy="1200329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 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iTruing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lstrip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iTruing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 '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rstrip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 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iTruing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 '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400" b="1" dirty="0">
                <a:solidFill>
                  <a:srgbClr val="258DFF"/>
                </a:solidFill>
                <a:latin typeface="Consolas" panose="020B0609020204030204" pitchFamily="49" charset="0"/>
              </a:rPr>
              <a:t>strip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092F0AD-CC32-2092-61AC-4DD7439AA0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61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783DF-49A6-7EF1-661E-C574E2C2F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2.1 </a:t>
            </a:r>
            <a:r>
              <a:rPr lang="zh-CN" altLang="en-US" dirty="0"/>
              <a:t>运行解释</a:t>
            </a:r>
            <a:endParaRPr lang="en-US" altLang="zh-CN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3F2F82C5-3430-AF4D-C1E0-12D2CDA5B1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文件扩展名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结尾的 </a:t>
            </a:r>
            <a:r>
              <a:rPr lang="en-US" altLang="zh-CN" sz="2400" dirty="0">
                <a:highlight>
                  <a:srgbClr val="F0F0F0"/>
                </a:highlight>
                <a:latin typeface="Consolas" panose="020B0609020204030204" pitchFamily="49" charset="0"/>
              </a:rPr>
              <a:t>.</a:t>
            </a:r>
            <a:r>
              <a:rPr lang="en-US" altLang="zh-CN" sz="2400" dirty="0" err="1">
                <a:highlight>
                  <a:srgbClr val="F0F0F0"/>
                </a:highlight>
                <a:latin typeface="Consolas" panose="020B0609020204030204" pitchFamily="49" charset="0"/>
              </a:rPr>
              <a:t>py</a:t>
            </a:r>
            <a:r>
              <a:rPr lang="zh-CN" altLang="en-US" sz="2400" dirty="0">
                <a:highlight>
                  <a:srgbClr val="FFFFFF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用于指出文件内容是 </a:t>
            </a:r>
            <a:r>
              <a:rPr lang="en-US" altLang="zh-CN" sz="2400" dirty="0">
                <a:latin typeface="Consolas" panose="020B0609020204030204" pitchFamily="49" charset="0"/>
              </a:rPr>
              <a:t>Python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u="sng" dirty="0">
                <a:latin typeface="Consolas" panose="020B0609020204030204" pitchFamily="49" charset="0"/>
              </a:rPr>
              <a:t>Python</a:t>
            </a:r>
            <a:r>
              <a:rPr lang="en-US" altLang="zh-CN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解释器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读取整个文件，确定其中每一行的含义并执行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例如，当解释器看到 </a:t>
            </a:r>
            <a:r>
              <a:rPr lang="en-US" altLang="zh-CN" sz="2400" dirty="0">
                <a:highlight>
                  <a:srgbClr val="F0F0F0"/>
                </a:highlight>
                <a:latin typeface="Consolas" panose="020B0609020204030204" pitchFamily="49" charset="0"/>
              </a:rPr>
              <a:t>print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，就会将括号中的内容打印到屏幕上。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语法高亮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用不同的颜色，区分出程序代码中的不同部分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29E9C892-6CAA-D8E2-A4FE-0DD420C91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1478" y="1904003"/>
            <a:ext cx="1894380" cy="2175681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F36A1B3E-0487-CC8F-9CCB-2C3B6F7015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30488" y="4079684"/>
            <a:ext cx="1930118" cy="1777197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4FDF02C9-6CD1-14CD-2A6B-772591007E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95235" y="1904003"/>
            <a:ext cx="1825112" cy="1777197"/>
          </a:xfrm>
          <a:prstGeom prst="rect">
            <a:avLst/>
          </a:prstGeom>
        </p:spPr>
      </p:pic>
      <p:pic>
        <p:nvPicPr>
          <p:cNvPr id="51" name="图片 50">
            <a:extLst>
              <a:ext uri="{FF2B5EF4-FFF2-40B4-BE49-F238E27FC236}">
                <a16:creationId xmlns:a16="http://schemas.microsoft.com/office/drawing/2014/main" id="{067C05B0-D44B-3283-F064-CB703B42BD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3604" y="3772641"/>
            <a:ext cx="1176422" cy="1223308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A1FFF95B-A71C-77F9-3425-A1411BFDE5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10871" y="3537300"/>
            <a:ext cx="986620" cy="136575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23FEFED-D509-9FAC-0DDB-4365522A61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67970" y="3769493"/>
            <a:ext cx="1451466" cy="113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68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2.3.4 </a:t>
            </a:r>
            <a:r>
              <a:rPr lang="zh-CN" altLang="en-US" dirty="0"/>
              <a:t>字符串：删除空白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</a:rPr>
              <a:t>可以使用以下方法来删除空白：</a:t>
            </a:r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  <a:p>
            <a:r>
              <a:rPr lang="en-US" altLang="zh-CN" b="1" dirty="0" err="1">
                <a:solidFill>
                  <a:srgbClr val="3F94FF"/>
                </a:solidFill>
              </a:rPr>
              <a:t>lstrip</a:t>
            </a:r>
            <a:r>
              <a:rPr lang="en-US" altLang="zh-CN" b="1" i="0" u="none" strike="noStrike" baseline="0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：移除</a:t>
            </a:r>
            <a:r>
              <a:rPr lang="zh-CN" altLang="en-US" dirty="0"/>
              <a:t>左端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的空白</a:t>
            </a:r>
            <a:endParaRPr lang="en-US" altLang="zh-CN" dirty="0">
              <a:latin typeface="FZLTXHK--GBK1-0"/>
            </a:endParaRPr>
          </a:p>
          <a:p>
            <a:r>
              <a:rPr lang="en-US" altLang="zh-CN" b="1" dirty="0" err="1">
                <a:solidFill>
                  <a:srgbClr val="3F94FF"/>
                </a:solidFill>
              </a:rPr>
              <a:t>r</a:t>
            </a:r>
            <a:r>
              <a:rPr lang="en-US" altLang="zh-CN" b="1" i="0" u="none" strike="noStrike" baseline="0" dirty="0" err="1">
                <a:solidFill>
                  <a:srgbClr val="3F94FF"/>
                </a:solidFill>
                <a:latin typeface="Consolas" panose="020B0609020204030204" pitchFamily="49" charset="0"/>
              </a:rPr>
              <a:t>strip</a:t>
            </a:r>
            <a:r>
              <a:rPr lang="en-US" altLang="zh-CN" b="1" i="0" u="none" strike="noStrike" baseline="0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：移除</a:t>
            </a:r>
            <a:r>
              <a:rPr lang="zh-CN" altLang="en-US" dirty="0"/>
              <a:t>右端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的空白</a:t>
            </a:r>
            <a:endParaRPr lang="en-US" altLang="zh-CN" b="0" i="0" u="none" strike="noStrike" baseline="0" dirty="0">
              <a:solidFill>
                <a:srgbClr val="333333"/>
              </a:solidFill>
              <a:latin typeface="FZLTXHK--GBK1-0"/>
            </a:endParaRPr>
          </a:p>
          <a:p>
            <a:r>
              <a:rPr lang="en-US" altLang="zh-CN" b="1" i="0" u="none" strike="noStrike" baseline="0" dirty="0">
                <a:solidFill>
                  <a:srgbClr val="3F94FF"/>
                </a:solidFill>
                <a:latin typeface="Consolas" panose="020B0609020204030204" pitchFamily="49" charset="0"/>
              </a:rPr>
              <a:t>strip</a:t>
            </a:r>
            <a:r>
              <a:rPr lang="en-US" altLang="zh-CN" b="1" i="0" u="none" strike="noStrike" baseline="0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b="1" i="0" u="none" strike="noStrike" baseline="0" dirty="0">
                <a:latin typeface="Consolas" panose="020B0609020204030204" pitchFamily="49" charset="0"/>
              </a:rPr>
              <a:t> 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：移除两端的空白</a:t>
            </a:r>
            <a:endParaRPr lang="en-US" altLang="zh-CN" dirty="0">
              <a:highlight>
                <a:srgbClr val="C0C0C0"/>
              </a:highlight>
              <a:latin typeface="TheSansMonoCondensed-"/>
            </a:endParaRPr>
          </a:p>
          <a:p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6DCA7F-1EEA-AB8F-B246-579D643AAC65}"/>
              </a:ext>
            </a:extLst>
          </p:cNvPr>
          <p:cNvSpPr txBox="1"/>
          <p:nvPr/>
        </p:nvSpPr>
        <p:spPr>
          <a:xfrm>
            <a:off x="2154062" y="4413594"/>
            <a:ext cx="1735767" cy="1200329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iTruing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b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iTruing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b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iTruing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092F0AD-CC32-2092-61AC-4DD7439AA0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993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2.3.4 </a:t>
            </a:r>
            <a:r>
              <a:rPr lang="zh-CN" altLang="en-US" dirty="0"/>
              <a:t>字符串：删除空白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</a:rPr>
              <a:t>可以使用以下方法来删除空白：</a:t>
            </a:r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  <a:p>
            <a:r>
              <a:rPr lang="en-US" altLang="zh-CN" b="1" dirty="0" err="1">
                <a:solidFill>
                  <a:srgbClr val="3F94FF"/>
                </a:solidFill>
              </a:rPr>
              <a:t>lstrip</a:t>
            </a:r>
            <a:r>
              <a:rPr lang="en-US" altLang="zh-CN" b="1" dirty="0">
                <a:solidFill>
                  <a:srgbClr val="3EB500"/>
                </a:solidFill>
              </a:rPr>
              <a:t>()</a:t>
            </a:r>
            <a:r>
              <a:rPr lang="zh-CN" altLang="en-US" dirty="0"/>
              <a:t>：移除左端的空白</a:t>
            </a:r>
            <a:endParaRPr lang="en-US" altLang="zh-CN" dirty="0">
              <a:latin typeface="FZLTXHK--GBK1-0"/>
            </a:endParaRPr>
          </a:p>
          <a:p>
            <a:r>
              <a:rPr lang="en-US" altLang="zh-CN" b="1" dirty="0" err="1">
                <a:solidFill>
                  <a:srgbClr val="3F94FF"/>
                </a:solidFill>
              </a:rPr>
              <a:t>rstrip</a:t>
            </a:r>
            <a:r>
              <a:rPr lang="en-US" altLang="zh-CN" b="1" dirty="0">
                <a:solidFill>
                  <a:srgbClr val="3EB500"/>
                </a:solidFill>
              </a:rPr>
              <a:t>()</a:t>
            </a:r>
            <a:r>
              <a:rPr lang="zh-CN" altLang="en-US" dirty="0"/>
              <a:t>：移除右端的空白</a:t>
            </a:r>
            <a:endParaRPr lang="en-US" altLang="zh-CN" dirty="0">
              <a:solidFill>
                <a:srgbClr val="333333"/>
              </a:solidFill>
              <a:latin typeface="FZLTXHK--GBK1-0"/>
            </a:endParaRPr>
          </a:p>
          <a:p>
            <a:r>
              <a:rPr lang="en-US" altLang="zh-CN" b="1" dirty="0">
                <a:solidFill>
                  <a:srgbClr val="3F94FF"/>
                </a:solidFill>
              </a:rPr>
              <a:t>strip</a:t>
            </a:r>
            <a:r>
              <a:rPr lang="en-US" altLang="zh-CN" b="1" dirty="0">
                <a:solidFill>
                  <a:srgbClr val="3EB500"/>
                </a:solidFill>
              </a:rPr>
              <a:t>()</a:t>
            </a:r>
            <a:r>
              <a:rPr lang="zh-CN" altLang="en-US" b="1" dirty="0"/>
              <a:t> </a:t>
            </a:r>
            <a:r>
              <a:rPr lang="zh-CN" altLang="en-US" dirty="0"/>
              <a:t>：移除两端的空白</a:t>
            </a:r>
            <a:endParaRPr lang="en-US" altLang="zh-CN" dirty="0">
              <a:highlight>
                <a:srgbClr val="C0C0C0"/>
              </a:highlight>
              <a:latin typeface="TheSansMonoCondensed-"/>
            </a:endParaRPr>
          </a:p>
          <a:p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B56892-58E2-3014-C5AD-220332D3B370}"/>
              </a:ext>
            </a:extLst>
          </p:cNvPr>
          <p:cNvSpPr txBox="1"/>
          <p:nvPr/>
        </p:nvSpPr>
        <p:spPr>
          <a:xfrm>
            <a:off x="1631546" y="4413594"/>
            <a:ext cx="3594907" cy="1200329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 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iTruing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lstrip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iTruing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 '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rstrip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' 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iTruing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 '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400" b="1" dirty="0">
                <a:solidFill>
                  <a:srgbClr val="258DFF"/>
                </a:solidFill>
                <a:latin typeface="Consolas" panose="020B0609020204030204" pitchFamily="49" charset="0"/>
              </a:rPr>
              <a:t>strip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7877B5F2-C349-5C97-25EE-A00191252C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318" y="1930055"/>
            <a:ext cx="4191363" cy="4298052"/>
          </a:xfrm>
        </p:spPr>
      </p:pic>
    </p:spTree>
    <p:extLst>
      <p:ext uri="{BB962C8B-B14F-4D97-AF65-F5344CB8AC3E}">
        <p14:creationId xmlns:p14="http://schemas.microsoft.com/office/powerpoint/2010/main" val="2237204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2.3.5 </a:t>
            </a:r>
            <a:r>
              <a:rPr lang="zh-CN" altLang="en-US" dirty="0"/>
              <a:t>字符串：删除前缀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还有一个常见的字符串处理任务是删除前缀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比如我们有时需要</a:t>
            </a:r>
            <a:r>
              <a:rPr lang="zh-CN" altLang="en-US" b="1" dirty="0"/>
              <a:t>删除</a:t>
            </a:r>
            <a:r>
              <a:rPr lang="zh-CN" altLang="en-US" dirty="0"/>
              <a:t>网址的</a:t>
            </a:r>
            <a:r>
              <a:rPr lang="zh-CN" altLang="en-US" b="1" dirty="0"/>
              <a:t>前缀 </a:t>
            </a:r>
            <a:r>
              <a:rPr lang="pl-PL" altLang="zh-CN" b="1" dirty="0">
                <a:solidFill>
                  <a:srgbClr val="F2612A"/>
                </a:solidFill>
              </a:rPr>
              <a:t>'https://'</a:t>
            </a:r>
            <a:r>
              <a:rPr lang="en-US" altLang="zh-CN" b="1" dirty="0">
                <a:solidFill>
                  <a:srgbClr val="F2612A"/>
                </a:solidFill>
              </a:rPr>
              <a:t> </a:t>
            </a:r>
            <a:r>
              <a:rPr lang="zh-CN" altLang="en-US" dirty="0"/>
              <a:t>部分</a:t>
            </a:r>
            <a:endParaRPr lang="en-US" altLang="zh-CN" dirty="0"/>
          </a:p>
          <a:p>
            <a:pPr marL="0" indent="0">
              <a:buNone/>
            </a:pPr>
            <a:br>
              <a:rPr lang="pl-PL" altLang="zh-CN" b="1" dirty="0">
                <a:solidFill>
                  <a:srgbClr val="F2612A"/>
                </a:solidFill>
              </a:rPr>
            </a:br>
            <a:r>
              <a:rPr lang="en-US" altLang="zh-CN" b="1" dirty="0">
                <a:solidFill>
                  <a:srgbClr val="F2612A"/>
                </a:solidFill>
              </a:rPr>
              <a:t>		</a:t>
            </a:r>
            <a:endParaRPr lang="en-US" altLang="zh-CN" dirty="0">
              <a:highlight>
                <a:srgbClr val="C0C0C0"/>
              </a:highlight>
              <a:latin typeface="TheSansMonoCondensed-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D803BD-9589-EA83-4D2E-9101E9595DA0}"/>
              </a:ext>
            </a:extLst>
          </p:cNvPr>
          <p:cNvSpPr txBox="1"/>
          <p:nvPr/>
        </p:nvSpPr>
        <p:spPr>
          <a:xfrm>
            <a:off x="2465830" y="3429000"/>
            <a:ext cx="5730511" cy="523220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pl-PL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'https://www.ituring.com.cn'</a:t>
            </a:r>
            <a:endParaRPr lang="pl-PL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757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2.3.5 </a:t>
            </a:r>
            <a:r>
              <a:rPr lang="zh-CN" altLang="en-US" dirty="0"/>
              <a:t>字符串：删除前缀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还有一个常见的字符串处理任务是删除前缀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比如我们有时需要</a:t>
            </a:r>
            <a:r>
              <a:rPr lang="zh-CN" altLang="en-US" b="1" dirty="0"/>
              <a:t>删除</a:t>
            </a:r>
            <a:r>
              <a:rPr lang="zh-CN" altLang="en-US" dirty="0"/>
              <a:t>网址的</a:t>
            </a:r>
            <a:r>
              <a:rPr lang="zh-CN" altLang="en-US" b="1" dirty="0"/>
              <a:t>前缀 </a:t>
            </a:r>
            <a:r>
              <a:rPr lang="pl-PL" altLang="zh-CN" b="1" dirty="0">
                <a:solidFill>
                  <a:srgbClr val="F2612A"/>
                </a:solidFill>
              </a:rPr>
              <a:t>'https://'</a:t>
            </a:r>
            <a:r>
              <a:rPr lang="en-US" altLang="zh-CN" b="1" dirty="0">
                <a:solidFill>
                  <a:srgbClr val="F2612A"/>
                </a:solidFill>
              </a:rPr>
              <a:t> </a:t>
            </a:r>
            <a:r>
              <a:rPr lang="zh-CN" altLang="en-US" dirty="0"/>
              <a:t>部分</a:t>
            </a:r>
            <a:endParaRPr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F31419E-B736-4C39-DC85-F49EAFFD48C6}"/>
              </a:ext>
            </a:extLst>
          </p:cNvPr>
          <p:cNvSpPr txBox="1"/>
          <p:nvPr/>
        </p:nvSpPr>
        <p:spPr>
          <a:xfrm>
            <a:off x="4031194" y="3429000"/>
            <a:ext cx="4194318" cy="523220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pl-PL" altLang="zh-CN" sz="28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'www.ituring.com.cn'</a:t>
            </a:r>
            <a:endParaRPr lang="pl-PL" altLang="zh-CN" sz="2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59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2.3.5 </a:t>
            </a:r>
            <a:r>
              <a:rPr lang="zh-CN" altLang="en-US" dirty="0"/>
              <a:t>字符串：删除前缀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还有一个常见的字符串处理任务是删除前缀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比如我们有时需要</a:t>
            </a:r>
            <a:r>
              <a:rPr lang="zh-CN" altLang="en-US" b="1" dirty="0"/>
              <a:t>删除</a:t>
            </a:r>
            <a:r>
              <a:rPr lang="zh-CN" altLang="en-US" dirty="0"/>
              <a:t>网址的</a:t>
            </a:r>
            <a:r>
              <a:rPr lang="zh-CN" altLang="en-US" b="1" dirty="0"/>
              <a:t>前缀 </a:t>
            </a:r>
            <a:r>
              <a:rPr lang="pl-PL" altLang="zh-CN" b="1" dirty="0">
                <a:solidFill>
                  <a:srgbClr val="F2612A"/>
                </a:solidFill>
              </a:rPr>
              <a:t>'https://'</a:t>
            </a:r>
            <a:r>
              <a:rPr lang="en-US" altLang="zh-CN" b="1" dirty="0">
                <a:solidFill>
                  <a:srgbClr val="F2612A"/>
                </a:solidFill>
              </a:rPr>
              <a:t> </a:t>
            </a:r>
            <a:r>
              <a:rPr lang="zh-CN" altLang="en-US" dirty="0"/>
              <a:t>部分</a:t>
            </a:r>
            <a:br>
              <a:rPr lang="pl-PL" altLang="zh-CN" b="1" dirty="0">
                <a:solidFill>
                  <a:srgbClr val="F2612A"/>
                </a:solidFill>
              </a:rPr>
            </a:br>
            <a:endParaRPr lang="en-US" altLang="zh-CN" dirty="0">
              <a:highlight>
                <a:srgbClr val="C0C0C0"/>
              </a:highlight>
              <a:latin typeface="TheSansMonoCondensed-"/>
            </a:endParaRPr>
          </a:p>
          <a:p>
            <a:pPr marL="0" indent="0">
              <a:buNone/>
            </a:pPr>
            <a:r>
              <a:rPr lang="en-US" altLang="zh-CN" b="1" i="0" u="none" strike="noStrike" baseline="0" dirty="0" err="1">
                <a:solidFill>
                  <a:srgbClr val="3F94FF"/>
                </a:solidFill>
                <a:latin typeface="Consolas" panose="020B0609020204030204" pitchFamily="49" charset="0"/>
              </a:rPr>
              <a:t>removeprefix</a:t>
            </a:r>
            <a:r>
              <a:rPr lang="en-US" altLang="zh-CN" b="1" i="0" u="none" strike="noStrike" baseline="0" dirty="0">
                <a:solidFill>
                  <a:srgbClr val="3EB500"/>
                </a:solidFill>
                <a:latin typeface="Consolas" panose="020B0609020204030204" pitchFamily="49" charset="0"/>
              </a:rPr>
              <a:t>()</a:t>
            </a:r>
            <a:r>
              <a:rPr lang="zh-CN" altLang="en-US" b="0" i="0" u="none" strike="noStrike" baseline="0" dirty="0">
                <a:latin typeface="Consolas" panose="020B0609020204030204" pitchFamily="49" charset="0"/>
              </a:rPr>
              <a:t>：移除字符串中指定的前缀</a:t>
            </a:r>
            <a:br>
              <a:rPr lang="pl-PL" altLang="zh-CN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endParaRPr lang="en-US" altLang="zh-CN" dirty="0">
              <a:highlight>
                <a:srgbClr val="C0C0C0"/>
              </a:highlight>
              <a:latin typeface="TheSansMonoCondensed-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D803BD-9589-EA83-4D2E-9101E9595DA0}"/>
              </a:ext>
            </a:extLst>
          </p:cNvPr>
          <p:cNvSpPr txBox="1"/>
          <p:nvPr/>
        </p:nvSpPr>
        <p:spPr>
          <a:xfrm>
            <a:off x="838200" y="4312005"/>
            <a:ext cx="5924548" cy="1200329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pl-PL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url </a:t>
            </a:r>
            <a:r>
              <a:rPr lang="pl-PL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pl-PL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'https://www.ituring.com.cn'</a:t>
            </a:r>
            <a:br>
              <a:rPr lang="pl-PL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pl-PL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url </a:t>
            </a:r>
            <a:r>
              <a:rPr lang="pl-PL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pl-PL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pl-PL" altLang="zh-CN" sz="2400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l-PL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removeprefix</a:t>
            </a:r>
            <a:r>
              <a:rPr lang="pl-PL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l-PL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'https://'</a:t>
            </a:r>
            <a:r>
              <a:rPr lang="pl-PL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pl-PL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pl-PL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pl-PL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l-PL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pl-PL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pl-PL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E90E1B4-FEDC-6041-49DA-08BE1DD00E6E}"/>
              </a:ext>
            </a:extLst>
          </p:cNvPr>
          <p:cNvSpPr txBox="1"/>
          <p:nvPr/>
        </p:nvSpPr>
        <p:spPr>
          <a:xfrm>
            <a:off x="7574396" y="4496670"/>
            <a:ext cx="3390898" cy="830997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pl-PL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www.ituring.com.cn</a:t>
            </a:r>
          </a:p>
        </p:txBody>
      </p:sp>
    </p:spTree>
    <p:extLst>
      <p:ext uri="{BB962C8B-B14F-4D97-AF65-F5344CB8AC3E}">
        <p14:creationId xmlns:p14="http://schemas.microsoft.com/office/powerpoint/2010/main" val="90067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2.3.6 </a:t>
            </a:r>
            <a:r>
              <a:rPr lang="zh-CN" altLang="en-US" dirty="0"/>
              <a:t>字符串：避免语法错误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/>
              <a:t>语法错误</a:t>
            </a:r>
            <a:r>
              <a:rPr lang="zh-CN" altLang="en-US" dirty="0"/>
              <a:t>：包含非法的 </a:t>
            </a:r>
            <a:r>
              <a:rPr lang="en-US" altLang="zh-CN" dirty="0">
                <a:latin typeface="Consolas" panose="020B0609020204030204" pitchFamily="49" charset="0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代码时发生的错误</a:t>
            </a:r>
            <a:endParaRPr lang="en-US" altLang="zh-CN" dirty="0"/>
          </a:p>
          <a:p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  <a:p>
            <a:pPr marL="0" indent="0">
              <a:buNone/>
            </a:pPr>
            <a:r>
              <a:rPr lang="zh-CN" altLang="en-US" dirty="0"/>
              <a:t>例如，单引号和双引号的错误包裹，时常会引起语法错误：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1705FD-E7A7-4114-FD41-E5EBEE8FFAB4}"/>
              </a:ext>
            </a:extLst>
          </p:cNvPr>
          <p:cNvSpPr txBox="1"/>
          <p:nvPr/>
        </p:nvSpPr>
        <p:spPr>
          <a:xfrm>
            <a:off x="699249" y="3472289"/>
            <a:ext cx="10515600" cy="954107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333333"/>
                </a:solidFill>
                <a:latin typeface="Consolas" panose="020B0609020204030204" pitchFamily="49" charset="0"/>
              </a:rPr>
              <a:t>message </a:t>
            </a:r>
            <a:r>
              <a:rPr lang="en-US" altLang="zh-CN" sz="28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800" b="1" dirty="0">
                <a:solidFill>
                  <a:srgbClr val="F2612A"/>
                </a:solidFill>
                <a:latin typeface="Consolas" panose="020B0609020204030204" pitchFamily="49" charset="0"/>
              </a:rPr>
              <a:t>'Life'</a:t>
            </a:r>
            <a:r>
              <a:rPr lang="en-US" altLang="zh-CN" sz="2800" b="1" dirty="0">
                <a:solidFill>
                  <a:srgbClr val="333333"/>
                </a:solidFill>
                <a:latin typeface="Consolas" panose="020B0609020204030204" pitchFamily="49" charset="0"/>
              </a:rPr>
              <a:t>s pathetic</a:t>
            </a:r>
            <a:r>
              <a:rPr lang="en-US" altLang="zh-CN" sz="28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333333"/>
                </a:solidFill>
                <a:latin typeface="Consolas" panose="020B0609020204030204" pitchFamily="49" charset="0"/>
              </a:rPr>
              <a:t>let</a:t>
            </a:r>
            <a:r>
              <a:rPr lang="en-US" altLang="zh-CN" sz="2800" b="1" dirty="0">
                <a:solidFill>
                  <a:srgbClr val="F2612A"/>
                </a:solidFill>
                <a:latin typeface="Consolas" panose="020B0609020204030204" pitchFamily="49" charset="0"/>
              </a:rPr>
              <a:t>'s pythonic.'</a:t>
            </a:r>
            <a:br>
              <a:rPr lang="en-US" altLang="zh-CN" sz="2800" b="1" dirty="0">
                <a:solidFill>
                  <a:srgbClr val="F2612A"/>
                </a:solidFill>
                <a:latin typeface="Consolas" panose="020B0609020204030204" pitchFamily="49" charset="0"/>
              </a:rPr>
            </a:br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rgbClr val="333333"/>
                </a:solidFill>
                <a:latin typeface="Consolas" panose="020B0609020204030204" pitchFamily="49" charset="0"/>
              </a:rPr>
              <a:t>message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9712A5-F289-0BC8-BDC6-3580783A31CE}"/>
              </a:ext>
            </a:extLst>
          </p:cNvPr>
          <p:cNvSpPr txBox="1"/>
          <p:nvPr/>
        </p:nvSpPr>
        <p:spPr>
          <a:xfrm>
            <a:off x="699249" y="4601559"/>
            <a:ext cx="10515600" cy="1938992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</a:p>
          <a:p>
            <a:r>
              <a:rPr lang="en-US" altLang="zh-CN" sz="2400" dirty="0">
                <a:solidFill>
                  <a:srgbClr val="7F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File "</a:t>
            </a:r>
            <a:r>
              <a:rPr lang="en-US" altLang="zh-CN" sz="2400" dirty="0">
                <a:solidFill>
                  <a:srgbClr val="00007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&lt;stdin&gt;</a:t>
            </a:r>
            <a:r>
              <a:rPr lang="en-US" altLang="zh-CN" sz="2400" dirty="0">
                <a:solidFill>
                  <a:srgbClr val="7F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", line 1</a:t>
            </a:r>
          </a:p>
          <a:p>
            <a:r>
              <a:rPr lang="en-US" altLang="zh-CN" sz="2400" dirty="0">
                <a:solidFill>
                  <a:srgbClr val="7F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message = 'Life's pathetic, let's pythonic.'</a:t>
            </a:r>
          </a:p>
          <a:p>
            <a:r>
              <a:rPr lang="en-US" altLang="zh-CN" sz="2400" dirty="0">
                <a:solidFill>
                  <a:srgbClr val="7F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          ^</a:t>
            </a:r>
          </a:p>
          <a:p>
            <a:r>
              <a:rPr lang="en-US" altLang="zh-CN" sz="2400" dirty="0" err="1">
                <a:solidFill>
                  <a:srgbClr val="7F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SyntaxError</a:t>
            </a:r>
            <a:r>
              <a:rPr lang="en-US" altLang="zh-CN" sz="2400" dirty="0">
                <a:solidFill>
                  <a:srgbClr val="7F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 unterminated string literal (detected at line 1)</a:t>
            </a:r>
            <a:endParaRPr lang="pl-PL" altLang="zh-CN" sz="3600" dirty="0">
              <a:solidFill>
                <a:srgbClr val="7F0000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192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2.3.6 </a:t>
            </a:r>
            <a:r>
              <a:rPr lang="zh-CN" altLang="en-US" dirty="0"/>
              <a:t>字符串：避免语法错误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</a:rPr>
              <a:t>语法错误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：包含非法的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Python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代码时发生的错误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  <a:p>
            <a:pPr marL="0" indent="0">
              <a:buNone/>
            </a:pPr>
            <a:r>
              <a:rPr lang="zh-CN" altLang="en-US" dirty="0"/>
              <a:t>我们可以这样纠正：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1705FD-E7A7-4114-FD41-E5EBEE8FFAB4}"/>
              </a:ext>
            </a:extLst>
          </p:cNvPr>
          <p:cNvSpPr txBox="1"/>
          <p:nvPr/>
        </p:nvSpPr>
        <p:spPr>
          <a:xfrm>
            <a:off x="699249" y="3472289"/>
            <a:ext cx="10515600" cy="954107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333333"/>
                </a:solidFill>
                <a:latin typeface="Consolas" panose="020B0609020204030204" pitchFamily="49" charset="0"/>
              </a:rPr>
              <a:t>message </a:t>
            </a:r>
            <a:r>
              <a:rPr lang="en-US" altLang="zh-CN" sz="28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800" b="1" dirty="0">
                <a:solidFill>
                  <a:srgbClr val="F2612A"/>
                </a:solidFill>
                <a:latin typeface="Consolas" panose="020B0609020204030204" pitchFamily="49" charset="0"/>
              </a:rPr>
              <a:t>"Life's pathetic, let's pythonic."</a:t>
            </a:r>
            <a:endParaRPr lang="en-US" altLang="zh-CN" sz="28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rgbClr val="333333"/>
                </a:solidFill>
                <a:latin typeface="Consolas" panose="020B0609020204030204" pitchFamily="49" charset="0"/>
              </a:rPr>
              <a:t>message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8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9712A5-F289-0BC8-BDC6-3580783A31CE}"/>
              </a:ext>
            </a:extLst>
          </p:cNvPr>
          <p:cNvSpPr txBox="1"/>
          <p:nvPr/>
        </p:nvSpPr>
        <p:spPr>
          <a:xfrm>
            <a:off x="699249" y="4601559"/>
            <a:ext cx="10515600" cy="830997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Life's pathetic, let's pythonic.</a:t>
            </a:r>
            <a:endParaRPr lang="zh-CN" altLang="en-US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3845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Cha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2.3.6 </a:t>
            </a:r>
            <a:r>
              <a:rPr lang="zh-CN" altLang="en-US" dirty="0"/>
              <a:t>字符串：避免语法错误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/>
              <a:t>语法错误</a:t>
            </a:r>
            <a:r>
              <a:rPr lang="zh-CN" altLang="en-US" dirty="0"/>
              <a:t>：包含非法的 </a:t>
            </a:r>
            <a:r>
              <a:rPr lang="en-US" altLang="zh-CN" dirty="0">
                <a:latin typeface="Consolas" panose="020B0609020204030204" pitchFamily="49" charset="0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代码时发生的错误（时常会遇到）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解释器无法正确地确定字符串的结束位置</a:t>
            </a:r>
            <a:r>
              <a:rPr lang="zh-CN" altLang="en-US"/>
              <a:t>，所以会给出错误</a:t>
            </a:r>
            <a:endParaRPr lang="en-US" altLang="zh-CN" dirty="0"/>
          </a:p>
          <a:p>
            <a:r>
              <a:rPr lang="zh-CN" altLang="en-US" dirty="0"/>
              <a:t>语法错误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较难定位</a:t>
            </a:r>
            <a:r>
              <a:rPr lang="zh-CN" altLang="en-US" dirty="0"/>
              <a:t>（不借助工具时）</a:t>
            </a:r>
            <a:endParaRPr lang="en-US" altLang="zh-CN" dirty="0"/>
          </a:p>
          <a:p>
            <a:pPr lvl="1"/>
            <a:r>
              <a:rPr lang="zh-CN" altLang="en-US" dirty="0"/>
              <a:t>利用编辑器的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语法高亮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zh-CN" altLang="en-US" dirty="0"/>
              <a:t>注意编辑器的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错误提示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zh-CN" altLang="en-US" dirty="0"/>
              <a:t>查看运行后的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错误提示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zh-CN" altLang="en-US" dirty="0"/>
              <a:t>参考书籍附录 </a:t>
            </a:r>
            <a:r>
              <a:rPr lang="en-US" altLang="zh-CN" dirty="0">
                <a:latin typeface="Consolas" panose="020B0609020204030204" pitchFamily="49" charset="0"/>
              </a:rPr>
              <a:t>C</a:t>
            </a:r>
            <a:r>
              <a:rPr lang="en-US" altLang="zh-CN" dirty="0"/>
              <a:t> </a:t>
            </a:r>
            <a:r>
              <a:rPr lang="zh-CN" altLang="en-US" dirty="0"/>
              <a:t>的建议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9060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字符串的简单拼接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/>
              <a:t>除了使用 </a:t>
            </a:r>
            <a:r>
              <a:rPr lang="en-US" altLang="zh-CN" dirty="0"/>
              <a:t>f-</a:t>
            </a:r>
            <a:r>
              <a:rPr lang="zh-CN" altLang="en-US" dirty="0"/>
              <a:t>字符串来生成字符串，我们还可以对字符串“做运算”</a:t>
            </a:r>
            <a:r>
              <a:rPr lang="en-US" altLang="zh-CN" dirty="0"/>
              <a:t>:</a:t>
            </a:r>
          </a:p>
          <a:p>
            <a:pPr marL="0" indent="0">
              <a:buNone/>
            </a:pPr>
            <a:r>
              <a:rPr lang="zh-CN" altLang="en-US" dirty="0"/>
              <a:t>可以使用 </a:t>
            </a:r>
            <a:r>
              <a:rPr lang="en-US" altLang="zh-CN" b="1" dirty="0">
                <a:solidFill>
                  <a:srgbClr val="A71D5D"/>
                </a:solidFill>
              </a:rPr>
              <a:t>+</a:t>
            </a:r>
            <a:r>
              <a:rPr lang="en-US" altLang="zh-CN" dirty="0"/>
              <a:t> </a:t>
            </a:r>
            <a:r>
              <a:rPr lang="zh-CN" altLang="en-US" dirty="0"/>
              <a:t>号来拼接字符串：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还可以使用 </a:t>
            </a:r>
            <a:r>
              <a:rPr lang="en-US" altLang="zh-CN" b="1" dirty="0">
                <a:solidFill>
                  <a:srgbClr val="A71D5D"/>
                </a:solidFill>
              </a:rPr>
              <a:t>*</a:t>
            </a:r>
            <a:r>
              <a:rPr lang="en-US" altLang="zh-CN" dirty="0"/>
              <a:t> </a:t>
            </a:r>
            <a:r>
              <a:rPr lang="zh-CN" altLang="en-US" dirty="0"/>
              <a:t>号来生成重复的字符串：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当然，</a:t>
            </a:r>
            <a:r>
              <a:rPr lang="en-US" altLang="zh-CN" dirty="0"/>
              <a:t>Python </a:t>
            </a:r>
            <a:r>
              <a:rPr lang="zh-CN" altLang="en-US" dirty="0"/>
              <a:t>也支持使用字符串变量来进行类似的操作</a:t>
            </a:r>
            <a:endParaRPr lang="en-US" altLang="zh-CN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5D664E6-6E3C-D7FF-CDC2-37193A0FA2E9}"/>
              </a:ext>
            </a:extLst>
          </p:cNvPr>
          <p:cNvSpPr txBox="1"/>
          <p:nvPr/>
        </p:nvSpPr>
        <p:spPr>
          <a:xfrm>
            <a:off x="1595157" y="3270735"/>
            <a:ext cx="3667686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"Hello" </a:t>
            </a:r>
            <a:r>
              <a:rPr lang="en-US" altLang="zh-CN" sz="24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+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 " 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iTuring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"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A4EA4D56-1E50-1C98-999D-8D4F2E32646E}"/>
              </a:ext>
            </a:extLst>
          </p:cNvPr>
          <p:cNvSpPr/>
          <p:nvPr/>
        </p:nvSpPr>
        <p:spPr>
          <a:xfrm>
            <a:off x="5974416" y="3270735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96A84E2-5B7E-D826-B336-300A46FE8715}"/>
              </a:ext>
            </a:extLst>
          </p:cNvPr>
          <p:cNvSpPr txBox="1"/>
          <p:nvPr/>
        </p:nvSpPr>
        <p:spPr>
          <a:xfrm>
            <a:off x="7034332" y="3270735"/>
            <a:ext cx="2795468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"Hello 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iTuring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"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A1895FA-05D5-27A2-D88B-A6DFD1465B5B}"/>
              </a:ext>
            </a:extLst>
          </p:cNvPr>
          <p:cNvSpPr txBox="1"/>
          <p:nvPr/>
        </p:nvSpPr>
        <p:spPr>
          <a:xfrm>
            <a:off x="2020701" y="4670970"/>
            <a:ext cx="2398619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"Hello " </a:t>
            </a:r>
            <a:r>
              <a:rPr lang="en-US" altLang="zh-CN" sz="24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*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156B6976-8CC5-800A-363D-B71BB9DE8ED8}"/>
              </a:ext>
            </a:extLst>
          </p:cNvPr>
          <p:cNvSpPr/>
          <p:nvPr/>
        </p:nvSpPr>
        <p:spPr>
          <a:xfrm>
            <a:off x="5974416" y="4670971"/>
            <a:ext cx="348343" cy="366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07FC85D-600A-DA51-C926-A16211929457}"/>
              </a:ext>
            </a:extLst>
          </p:cNvPr>
          <p:cNvSpPr txBox="1"/>
          <p:nvPr/>
        </p:nvSpPr>
        <p:spPr>
          <a:xfrm>
            <a:off x="7034332" y="4670971"/>
            <a:ext cx="2795468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"Hello </a:t>
            </a:r>
            <a:r>
              <a:rPr lang="en-US" altLang="zh-CN" sz="24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Hello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</a:rPr>
              <a:t> "</a:t>
            </a:r>
            <a:endParaRPr lang="en-US" altLang="zh-CN" sz="24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47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字符串的简单拼接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7C5E65A-8775-8A71-F530-AAC321416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233612"/>
            <a:ext cx="4762500" cy="2390775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582845D-9311-814F-1AD6-E3BC4DA69880}"/>
              </a:ext>
            </a:extLst>
          </p:cNvPr>
          <p:cNvSpPr txBox="1"/>
          <p:nvPr/>
        </p:nvSpPr>
        <p:spPr>
          <a:xfrm>
            <a:off x="3714750" y="5141186"/>
            <a:ext cx="511865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3200" dirty="0">
                <a:latin typeface="+mj-ea"/>
                <a:ea typeface="+mj-ea"/>
              </a:rPr>
              <a:t>试着输出一下你的 </a:t>
            </a:r>
            <a:r>
              <a:rPr lang="en-US" altLang="zh-CN" sz="3200" dirty="0" err="1">
                <a:latin typeface="Consolas" panose="020B0609020204030204" pitchFamily="49" charset="0"/>
                <a:ea typeface="+mj-ea"/>
              </a:rPr>
              <a:t>Ohhhh</a:t>
            </a:r>
            <a:r>
              <a:rPr lang="en-US" altLang="zh-CN" sz="3200" dirty="0">
                <a:latin typeface="Consolas" panose="020B0609020204030204" pitchFamily="49" charset="0"/>
                <a:ea typeface="+mj-ea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4628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BE4A73-3BA7-D727-1BF6-ED190AFB8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 </a:t>
            </a:r>
            <a:r>
              <a:rPr lang="zh-CN" altLang="en-US" dirty="0"/>
              <a:t>变量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0615F3-DA1B-2324-DE1D-ECF24EF32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修改我们在上一章中写的代码：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34E4A03-FE75-4444-DB53-E82120480A5C}"/>
              </a:ext>
            </a:extLst>
          </p:cNvPr>
          <p:cNvSpPr txBox="1"/>
          <p:nvPr/>
        </p:nvSpPr>
        <p:spPr>
          <a:xfrm>
            <a:off x="735623" y="5141188"/>
            <a:ext cx="107392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修改后的代码中：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添加了一个名为 </a:t>
            </a:r>
            <a:r>
              <a:rPr lang="en-US" altLang="zh-CN" sz="2000" dirty="0">
                <a:highlight>
                  <a:srgbClr val="F0F0F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message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变量（</a:t>
            </a:r>
            <a:r>
              <a:rPr lang="en-US" altLang="zh-CN" sz="2000" b="1" dirty="0">
                <a:latin typeface="Consolas" panose="020B0609020204030204" pitchFamily="49" charset="0"/>
                <a:ea typeface="微软雅黑" panose="020B0503020204020204" pitchFamily="34" charset="-122"/>
              </a:rPr>
              <a:t>variable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指向的值为文本 </a:t>
            </a:r>
            <a:r>
              <a:rPr lang="en-US" altLang="zh-CN" sz="2000" b="0" i="0" u="none" strike="noStrike" baseline="0" dirty="0">
                <a:highlight>
                  <a:srgbClr val="F0F0F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"Hello Python world!"</a:t>
            </a:r>
            <a:endParaRPr lang="en-US" altLang="zh-CN" sz="2000" dirty="0">
              <a:highlight>
                <a:srgbClr val="F0F0F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每个变量都指向一个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值（</a:t>
            </a:r>
            <a:r>
              <a:rPr lang="en-US" altLang="zh-CN" sz="2000" b="1" dirty="0">
                <a:latin typeface="Consolas" panose="020B0609020204030204" pitchFamily="49" charset="0"/>
                <a:ea typeface="微软雅黑" panose="020B0503020204020204" pitchFamily="34" charset="-122"/>
              </a:rPr>
              <a:t>value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这个值与变量相关联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378AEB6A-C75C-F4B6-7C0C-B7CDC128A80A}"/>
              </a:ext>
            </a:extLst>
          </p:cNvPr>
          <p:cNvSpPr/>
          <p:nvPr/>
        </p:nvSpPr>
        <p:spPr>
          <a:xfrm>
            <a:off x="5680363" y="3485986"/>
            <a:ext cx="424873" cy="3879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!!var-demo">
            <a:extLst>
              <a:ext uri="{FF2B5EF4-FFF2-40B4-BE49-F238E27FC236}">
                <a16:creationId xmlns:a16="http://schemas.microsoft.com/office/drawing/2014/main" id="{DDFFE6A7-3C13-7D62-BBBF-0C300904EA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98067" y="2548151"/>
            <a:ext cx="4450466" cy="226359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9D09364C-1A4F-AB58-2D81-4C4038A27E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0302" y="2553492"/>
            <a:ext cx="4419983" cy="224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9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5541192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1</a:t>
            </a:r>
          </a:p>
          <a:p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1.5</a:t>
            </a:r>
            <a:endParaRPr lang="en-US" altLang="zh-CN" sz="2400" b="1" dirty="0">
              <a:solidFill>
                <a:srgbClr val="3F9101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9437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149753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057354"/>
            <a:ext cx="2439165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1</a:t>
            </a:r>
          </a:p>
          <a:p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1.5</a:t>
            </a:r>
          </a:p>
        </p:txBody>
      </p:sp>
    </p:spTree>
    <p:extLst>
      <p:ext uri="{BB962C8B-B14F-4D97-AF65-F5344CB8AC3E}">
        <p14:creationId xmlns:p14="http://schemas.microsoft.com/office/powerpoint/2010/main" val="3081071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29" y="1947331"/>
            <a:ext cx="3342449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1000000</a:t>
            </a:r>
            <a:endParaRPr lang="en-US" altLang="zh-CN" sz="24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1000000.5</a:t>
            </a:r>
            <a:endParaRPr lang="en-US" altLang="zh-CN" sz="24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2966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CN" altLang="en-US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可在</a:t>
            </a:r>
            <a:r>
              <a:rPr lang="zh-CN" altLang="zh-CN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数中</a:t>
            </a:r>
            <a:r>
              <a:rPr lang="zh-CN" altLang="en-US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添加</a:t>
            </a:r>
            <a:r>
              <a:rPr lang="zh-CN" altLang="zh-CN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下划线使</a:t>
            </a:r>
            <a:r>
              <a:rPr lang="zh-CN" altLang="en-US" sz="2400" dirty="0">
                <a:solidFill>
                  <a:srgbClr val="000000"/>
                </a:solidFill>
              </a:rPr>
              <a:t>大</a:t>
            </a:r>
            <a:r>
              <a:rPr lang="zh-CN" altLang="zh-CN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数更易读</a:t>
            </a:r>
            <a:endParaRPr lang="zh-CN" altLang="zh-CN" sz="2400" dirty="0">
              <a:effectLst/>
            </a:endParaRP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29" y="1947331"/>
            <a:ext cx="3342449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1_000_000</a:t>
            </a:r>
            <a:endParaRPr lang="en-US" altLang="zh-CN" sz="24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1_000_000.5</a:t>
            </a:r>
            <a:endParaRPr lang="en-US" altLang="zh-CN" sz="24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3471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 algn="l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CN" altLang="en-US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可在</a:t>
            </a:r>
            <a:r>
              <a:rPr lang="zh-CN" altLang="zh-CN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数中</a:t>
            </a:r>
            <a:r>
              <a:rPr lang="zh-CN" altLang="en-US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添加</a:t>
            </a:r>
            <a:r>
              <a:rPr lang="zh-CN" altLang="zh-CN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下划线使</a:t>
            </a:r>
            <a:r>
              <a:rPr lang="zh-CN" altLang="en-US" sz="2400" dirty="0">
                <a:solidFill>
                  <a:srgbClr val="000000"/>
                </a:solidFill>
              </a:rPr>
              <a:t>大</a:t>
            </a:r>
            <a:r>
              <a:rPr lang="zh-CN" altLang="zh-CN" sz="2400" kern="1200" baseline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数更易读</a:t>
            </a:r>
            <a:endParaRPr lang="zh-CN" altLang="zh-CN" sz="2400" dirty="0">
              <a:effectLst/>
            </a:endParaRP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29" y="1947331"/>
            <a:ext cx="3342449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1000000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1_000_000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endParaRPr lang="en-US" altLang="zh-CN" sz="24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1000000.5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 </a:t>
            </a:r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1_000_000.5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1D2EB1-BEBA-D0A1-324F-AB3E7B909A31}"/>
              </a:ext>
            </a:extLst>
          </p:cNvPr>
          <p:cNvSpPr txBox="1"/>
          <p:nvPr/>
        </p:nvSpPr>
        <p:spPr>
          <a:xfrm>
            <a:off x="6278629" y="4271067"/>
            <a:ext cx="2439165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1000000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1000000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1000000.5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1000000.5</a:t>
            </a:r>
          </a:p>
        </p:txBody>
      </p:sp>
    </p:spTree>
    <p:extLst>
      <p:ext uri="{BB962C8B-B14F-4D97-AF65-F5344CB8AC3E}">
        <p14:creationId xmlns:p14="http://schemas.microsoft.com/office/powerpoint/2010/main" val="2770458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2400" dirty="0"/>
              <a:t>数的基本运算：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加</a:t>
            </a:r>
            <a:r>
              <a:rPr lang="zh-CN" altLang="en-US" sz="2400" dirty="0">
                <a:latin typeface="Consolas" panose="020B0609020204030204" pitchFamily="49" charset="0"/>
              </a:rPr>
              <a:t>（</a:t>
            </a:r>
            <a:r>
              <a:rPr lang="en-US" altLang="zh-CN" sz="2400" dirty="0">
                <a:latin typeface="Consolas" panose="020B0609020204030204" pitchFamily="49" charset="0"/>
              </a:rPr>
              <a:t>+</a:t>
            </a:r>
            <a:r>
              <a:rPr lang="zh-CN" altLang="en-US" sz="2400" dirty="0">
                <a:latin typeface="Consolas" panose="020B0609020204030204" pitchFamily="49" charset="0"/>
              </a:rPr>
              <a:t>）</a:t>
            </a: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944883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3 + 3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2.5 + 2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 + 2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1.5 + 1.5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760571"/>
            <a:ext cx="2439165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</a:t>
            </a:r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.5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3</a:t>
            </a:r>
          </a:p>
          <a:p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3.0</a:t>
            </a:r>
          </a:p>
        </p:txBody>
      </p:sp>
    </p:spTree>
    <p:extLst>
      <p:ext uri="{BB962C8B-B14F-4D97-AF65-F5344CB8AC3E}">
        <p14:creationId xmlns:p14="http://schemas.microsoft.com/office/powerpoint/2010/main" val="335903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2400" dirty="0"/>
              <a:t>数的基本运算：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加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）</a:t>
            </a:r>
            <a:r>
              <a:rPr lang="zh-CN" altLang="en-US" sz="2400" dirty="0"/>
              <a:t>减（</a:t>
            </a:r>
            <a:r>
              <a:rPr lang="en-US" altLang="zh-CN" sz="2400" dirty="0">
                <a:latin typeface="Consolas" panose="020B0609020204030204" pitchFamily="49" charset="0"/>
              </a:rPr>
              <a:t>-</a:t>
            </a:r>
            <a:r>
              <a:rPr lang="zh-CN" altLang="en-US" sz="2400" dirty="0"/>
              <a:t>）</a:t>
            </a: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944883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3 - 3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2.5 - 2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1 - 2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1.5 - 1.5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760571"/>
            <a:ext cx="2439165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.5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-1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.0</a:t>
            </a:r>
          </a:p>
        </p:txBody>
      </p:sp>
    </p:spTree>
    <p:extLst>
      <p:ext uri="{BB962C8B-B14F-4D97-AF65-F5344CB8AC3E}">
        <p14:creationId xmlns:p14="http://schemas.microsoft.com/office/powerpoint/2010/main" val="2607676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2400" dirty="0"/>
              <a:t>数的基本运算：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加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）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减（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</a:t>
            </a:r>
            <a:r>
              <a:rPr lang="zh-CN" altLang="en-US" sz="2400" dirty="0"/>
              <a:t>乘（</a:t>
            </a:r>
            <a:r>
              <a:rPr lang="zh-CN" altLang="en-US" sz="2400" dirty="0">
                <a:latin typeface="Consolas" panose="020B0609020204030204" pitchFamily="49" charset="0"/>
              </a:rPr>
              <a:t>*</a:t>
            </a:r>
            <a:r>
              <a:rPr lang="zh-CN" altLang="en-US" sz="2400" dirty="0"/>
              <a:t>）</a:t>
            </a: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944883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3 * 3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2.5 *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 *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1.5 * 1.5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760571"/>
            <a:ext cx="2439165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9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5.0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</a:t>
            </a:r>
          </a:p>
          <a:p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2.25</a:t>
            </a:r>
          </a:p>
        </p:txBody>
      </p:sp>
    </p:spTree>
    <p:extLst>
      <p:ext uri="{BB962C8B-B14F-4D97-AF65-F5344CB8AC3E}">
        <p14:creationId xmlns:p14="http://schemas.microsoft.com/office/powerpoint/2010/main" val="197312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2400" dirty="0"/>
              <a:t>数的基本运算：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加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）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减（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）乘（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</a:t>
            </a:r>
            <a:r>
              <a:rPr lang="zh-CN" altLang="en-US" sz="2400" dirty="0"/>
              <a:t>除（</a:t>
            </a:r>
            <a:r>
              <a:rPr lang="en-US" altLang="zh-CN" sz="2400" dirty="0">
                <a:latin typeface="Consolas" panose="020B0609020204030204" pitchFamily="49" charset="0"/>
              </a:rPr>
              <a:t>/</a:t>
            </a:r>
            <a:r>
              <a:rPr lang="zh-CN" altLang="en-US" sz="2400" dirty="0"/>
              <a:t>）</a:t>
            </a: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944883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3 / 3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2.5 /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 /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1.5 / 1.5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760571"/>
            <a:ext cx="2439165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1.0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1.25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0.5</a:t>
            </a:r>
          </a:p>
          <a:p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1.0</a:t>
            </a:r>
          </a:p>
        </p:txBody>
      </p:sp>
    </p:spTree>
    <p:extLst>
      <p:ext uri="{BB962C8B-B14F-4D97-AF65-F5344CB8AC3E}">
        <p14:creationId xmlns:p14="http://schemas.microsoft.com/office/powerpoint/2010/main" val="3051463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数的基本运算：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加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）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减（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）乘（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）除（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/>
              <a:t>双斜杠（</a:t>
            </a:r>
            <a:r>
              <a:rPr lang="en-US" altLang="zh-CN" sz="2400" dirty="0">
                <a:latin typeface="Consolas" panose="020B0609020204030204" pitchFamily="49" charset="0"/>
              </a:rPr>
              <a:t>//</a:t>
            </a:r>
            <a:r>
              <a:rPr lang="zh-CN" altLang="en-US" sz="2400" dirty="0"/>
              <a:t>）：表示整数除法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944883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3 // 3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2.5 //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 //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1.5 // 1.5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760571"/>
            <a:ext cx="2439165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1.0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</a:p>
          <a:p>
            <a:r>
              <a:rPr lang="da-DK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1.0</a:t>
            </a:r>
          </a:p>
        </p:txBody>
      </p:sp>
    </p:spTree>
    <p:extLst>
      <p:ext uri="{BB962C8B-B14F-4D97-AF65-F5344CB8AC3E}">
        <p14:creationId xmlns:p14="http://schemas.microsoft.com/office/powerpoint/2010/main" val="3662613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BE4A73-3BA7-D727-1BF6-ED190AFB8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 </a:t>
            </a:r>
            <a:r>
              <a:rPr lang="zh-CN" altLang="en-US" dirty="0"/>
              <a:t>变量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0615F3-DA1B-2324-DE1D-ECF24EF32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输出仍然是一样的：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3D39F90-08B4-86C1-5806-CF3E19836A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061" y="2942540"/>
            <a:ext cx="4823878" cy="320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77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数的基本运算：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加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）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减（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）乘（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）除（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双斜杠（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）：表示整数除法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/>
              <a:t>双乘号（</a:t>
            </a:r>
            <a:r>
              <a:rPr lang="zh-CN" altLang="en-US" sz="2400" dirty="0">
                <a:latin typeface="Consolas" panose="020B0609020204030204" pitchFamily="49" charset="0"/>
              </a:rPr>
              <a:t>**</a:t>
            </a:r>
            <a:r>
              <a:rPr lang="zh-CN" altLang="en-US" sz="2400" dirty="0"/>
              <a:t>）：表示乘方运算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944883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3 ** 3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2.5 **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 **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1.5 ** 1.5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760571"/>
            <a:ext cx="3286789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27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6.25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1.8371173070873836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9288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数的基本运算：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加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）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减（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）乘（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）除（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双斜杠（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）：表示整数除法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/>
              <a:t>双乘号（</a:t>
            </a:r>
            <a:r>
              <a:rPr lang="zh-CN" altLang="en-US" sz="2400" dirty="0">
                <a:latin typeface="Consolas" panose="020B0609020204030204" pitchFamily="49" charset="0"/>
              </a:rPr>
              <a:t>**</a:t>
            </a:r>
            <a:r>
              <a:rPr lang="zh-CN" altLang="en-US" sz="2400" dirty="0"/>
              <a:t>）：表示乘方运算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944883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3 ** 3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2.5 **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 **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1.5 ** 1.5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760571"/>
            <a:ext cx="3286789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27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6.25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1.8371173070873836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1818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数：整数和浮点数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整数（</a:t>
            </a:r>
            <a:r>
              <a:rPr lang="en-US" altLang="zh-CN" sz="2400" dirty="0">
                <a:latin typeface="Consolas" panose="020B0609020204030204" pitchFamily="49" charset="0"/>
              </a:rPr>
              <a:t>integer</a:t>
            </a:r>
            <a:r>
              <a:rPr lang="zh-CN" altLang="en-US" sz="2400" dirty="0"/>
              <a:t>）：</a:t>
            </a:r>
            <a:r>
              <a:rPr lang="zh-CN" altLang="en-US" sz="2200" dirty="0"/>
              <a:t>不带小数点的数</a:t>
            </a:r>
            <a:endParaRPr lang="en-US" altLang="zh-CN" sz="2200" dirty="0"/>
          </a:p>
          <a:p>
            <a:r>
              <a:rPr lang="zh-CN" altLang="en-US" sz="2400" dirty="0"/>
              <a:t>浮点数（</a:t>
            </a:r>
            <a:r>
              <a:rPr lang="en-US" altLang="zh-CN" sz="2400" dirty="0">
                <a:latin typeface="Consolas" panose="020B0609020204030204" pitchFamily="49" charset="0"/>
              </a:rPr>
              <a:t>float</a:t>
            </a:r>
            <a:r>
              <a:rPr lang="zh-CN" altLang="en-US" sz="2400" dirty="0"/>
              <a:t>）：</a:t>
            </a:r>
            <a:r>
              <a:rPr lang="zh-CN" altLang="en-US" sz="2200" dirty="0"/>
              <a:t>带小数点的数</a:t>
            </a:r>
            <a:endParaRPr lang="en-US" altLang="zh-CN" sz="2200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数的基本运算：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加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）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减（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）乘（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*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）除（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双斜杠（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</a:rPr>
              <a:t>）：表示整数除法</a:t>
            </a:r>
            <a:endParaRPr lang="en-US" altLang="zh-CN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2400" dirty="0"/>
              <a:t>双乘号（</a:t>
            </a:r>
            <a:r>
              <a:rPr lang="zh-CN" altLang="en-US" sz="2400" dirty="0">
                <a:latin typeface="Consolas" panose="020B0609020204030204" pitchFamily="49" charset="0"/>
              </a:rPr>
              <a:t>**</a:t>
            </a:r>
            <a:r>
              <a:rPr lang="zh-CN" altLang="en-US" sz="2400" dirty="0"/>
              <a:t>）：表示乘方运算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944883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3 ** 3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2.5 **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 ** 2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24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1.5 ** 1.5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760571"/>
            <a:ext cx="3286789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27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6.25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</a:t>
            </a:r>
          </a:p>
          <a:p>
            <a:r>
              <a:rPr lang="da-DK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1.8371173070873836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7363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补充：布尔值</a:t>
            </a:r>
            <a:r>
              <a:rPr lang="zh-CN" altLang="en-US" dirty="0">
                <a:latin typeface="Consolas" panose="020B0609020204030204" pitchFamily="49" charset="0"/>
              </a:rPr>
              <a:t>（</a:t>
            </a:r>
            <a:r>
              <a:rPr lang="en-US" altLang="zh-CN" b="1" dirty="0"/>
              <a:t>Boolean</a:t>
            </a:r>
            <a:r>
              <a:rPr lang="zh-CN" altLang="en-US" dirty="0">
                <a:latin typeface="Consolas" panose="020B0609020204030204" pitchFamily="49" charset="0"/>
              </a:rPr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dirty="0"/>
              <a:t>用于表示逻辑真或假</a:t>
            </a:r>
            <a:endParaRPr lang="en-US" altLang="zh-CN" sz="2200" dirty="0"/>
          </a:p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True</a:t>
            </a:r>
            <a:r>
              <a:rPr lang="zh-CN" altLang="en-US" sz="2400" dirty="0"/>
              <a:t>： 表示真</a:t>
            </a:r>
            <a:endParaRPr lang="en-US" altLang="zh-CN" sz="2200" dirty="0"/>
          </a:p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False</a:t>
            </a:r>
            <a:r>
              <a:rPr lang="zh-CN" altLang="en-US" sz="2400" dirty="0"/>
              <a:t>：表示假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C899D8-51C5-D9B7-A323-E6EFE4AB5C33}"/>
              </a:ext>
            </a:extLst>
          </p:cNvPr>
          <p:cNvSpPr txBox="1"/>
          <p:nvPr/>
        </p:nvSpPr>
        <p:spPr>
          <a:xfrm>
            <a:off x="6278630" y="1947331"/>
            <a:ext cx="2944883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True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 </a:t>
            </a: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False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7A5F2-8653-63C5-F6CE-680F3E04E5D4}"/>
              </a:ext>
            </a:extLst>
          </p:cNvPr>
          <p:cNvSpPr txBox="1"/>
          <p:nvPr/>
        </p:nvSpPr>
        <p:spPr>
          <a:xfrm>
            <a:off x="6278630" y="3363005"/>
            <a:ext cx="3286789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True</a:t>
            </a:r>
          </a:p>
          <a:p>
            <a: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False</a:t>
            </a:r>
            <a:endParaRPr lang="da-DK" altLang="zh-CN" sz="2400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7839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2.4 </a:t>
            </a:r>
            <a:r>
              <a:rPr lang="zh-CN" altLang="en-US" dirty="0"/>
              <a:t>同时给多个变量赋值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4003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支持在一行代码中给多个变量赋值：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上面的代码中，我们将 </a:t>
            </a:r>
            <a:r>
              <a:rPr lang="en-US" altLang="zh-CN" dirty="0">
                <a:latin typeface="Consolas" panose="020B0609020204030204" pitchFamily="49" charset="0"/>
              </a:rPr>
              <a:t>x</a:t>
            </a:r>
            <a:r>
              <a:rPr lang="zh-CN" altLang="en-US" dirty="0">
                <a:latin typeface="Consolas" panose="020B0609020204030204" pitchFamily="49" charset="0"/>
              </a:rPr>
              <a:t>、</a:t>
            </a:r>
            <a:r>
              <a:rPr lang="en-US" altLang="zh-CN" dirty="0">
                <a:latin typeface="Consolas" panose="020B0609020204030204" pitchFamily="49" charset="0"/>
              </a:rPr>
              <a:t>y</a:t>
            </a:r>
            <a:r>
              <a:rPr lang="zh-CN" altLang="en-US" dirty="0">
                <a:latin typeface="Consolas" panose="020B0609020204030204" pitchFamily="49" charset="0"/>
              </a:rPr>
              <a:t>、</a:t>
            </a:r>
            <a:r>
              <a:rPr lang="en-US" altLang="zh-CN" dirty="0">
                <a:latin typeface="Consolas" panose="020B0609020204030204" pitchFamily="49" charset="0"/>
              </a:rPr>
              <a:t>z</a:t>
            </a:r>
            <a:r>
              <a:rPr lang="zh-CN" altLang="en-US" dirty="0"/>
              <a:t> 都初始化为了零。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b="1" u="sng" dirty="0"/>
              <a:t>书写的顺序就是分配的顺序</a:t>
            </a:r>
            <a:endParaRPr lang="en-US" altLang="zh-CN" b="1" u="sng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5CCF694-956E-B3E1-FE61-1082F67DFF13}"/>
              </a:ext>
            </a:extLst>
          </p:cNvPr>
          <p:cNvSpPr txBox="1"/>
          <p:nvPr/>
        </p:nvSpPr>
        <p:spPr>
          <a:xfrm>
            <a:off x="1866900" y="3082053"/>
            <a:ext cx="3124200" cy="461665"/>
          </a:xfrm>
          <a:prstGeom prst="rect">
            <a:avLst/>
          </a:prstGeom>
          <a:solidFill>
            <a:srgbClr val="F0F0F0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pl-PL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pl-PL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l-PL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pl-PL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l-PL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z </a:t>
            </a:r>
            <a:r>
              <a:rPr lang="pl-PL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pl-PL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pl-PL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l-PL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pl-PL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pl-PL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0</a:t>
            </a:r>
            <a:endParaRPr lang="pl-PL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B6017BE-7645-63D4-65B1-FF9AB8668F2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318" y="2250123"/>
            <a:ext cx="4191363" cy="3657917"/>
          </a:xfrm>
        </p:spPr>
      </p:pic>
    </p:spTree>
    <p:extLst>
      <p:ext uri="{BB962C8B-B14F-4D97-AF65-F5344CB8AC3E}">
        <p14:creationId xmlns:p14="http://schemas.microsoft.com/office/powerpoint/2010/main" val="3983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2.4 </a:t>
            </a:r>
            <a:r>
              <a:rPr lang="zh-CN" altLang="en-US" dirty="0"/>
              <a:t>常量（</a:t>
            </a:r>
            <a:r>
              <a:rPr lang="en-US" altLang="zh-CN" dirty="0">
                <a:latin typeface="+mj-lt"/>
              </a:rPr>
              <a:t>constant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/>
              <a:t>常量</a:t>
            </a:r>
            <a:r>
              <a:rPr lang="zh-CN" altLang="en-US" dirty="0"/>
              <a:t>：程序内</a:t>
            </a:r>
            <a:r>
              <a:rPr lang="zh-CN" altLang="en-US" u="sng" dirty="0"/>
              <a:t>一直保持不变的变量</a:t>
            </a:r>
            <a:endParaRPr lang="en-US" altLang="zh-CN" u="sng" dirty="0"/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没有内置的常量支持，我们给出的是一个</a:t>
            </a:r>
            <a:r>
              <a:rPr lang="zh-CN" altLang="en-US" u="sng" dirty="0"/>
              <a:t>约定俗成的惯例</a:t>
            </a:r>
            <a:endParaRPr lang="en-US" altLang="zh-CN" u="sng" dirty="0"/>
          </a:p>
          <a:p>
            <a:endParaRPr lang="en-US" altLang="zh-CN" dirty="0"/>
          </a:p>
          <a:p>
            <a:r>
              <a:rPr lang="zh-CN" altLang="en-US" dirty="0"/>
              <a:t>习惯使用</a:t>
            </a:r>
            <a:r>
              <a:rPr lang="zh-CN" altLang="en-US" b="1" u="sng" dirty="0"/>
              <a:t>全大写字母（单词由下划线分割）</a:t>
            </a:r>
            <a:r>
              <a:rPr lang="zh-CN" altLang="en-US" dirty="0"/>
              <a:t>来指出将某个变量视为常量</a:t>
            </a:r>
            <a:endParaRPr lang="en-US" altLang="zh-CN" dirty="0"/>
          </a:p>
          <a:p>
            <a:r>
              <a:rPr lang="zh-CN" altLang="en-US" b="1" dirty="0">
                <a:solidFill>
                  <a:schemeClr val="accent5">
                    <a:lumMod val="75000"/>
                  </a:schemeClr>
                </a:solidFill>
              </a:rPr>
              <a:t>请不要在程序中修改任何常量！</a:t>
            </a:r>
            <a:endParaRPr lang="en-US" altLang="zh-CN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8761905-C749-F21B-E35E-6F0B3728179E}"/>
              </a:ext>
            </a:extLst>
          </p:cNvPr>
          <p:cNvSpPr txBox="1"/>
          <p:nvPr/>
        </p:nvSpPr>
        <p:spPr>
          <a:xfrm>
            <a:off x="4019550" y="5215898"/>
            <a:ext cx="4152900" cy="461665"/>
          </a:xfrm>
          <a:prstGeom prst="rect">
            <a:avLst/>
          </a:prstGeom>
          <a:solidFill>
            <a:srgbClr val="F0F0F0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MAX_CONNECTIONS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5000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4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6CA93D-F9B6-0D87-ABFF-319100F92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2.5 </a:t>
            </a:r>
            <a:r>
              <a:rPr lang="zh-CN" altLang="en-US" dirty="0"/>
              <a:t>注释（</a:t>
            </a:r>
            <a:r>
              <a:rPr lang="en-US" altLang="zh-CN" dirty="0">
                <a:latin typeface="+mj-lt"/>
              </a:rPr>
              <a:t>Comment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08D166-42A9-3BF9-B338-040B2E6E36F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/>
              <a:t>注释</a:t>
            </a:r>
            <a:r>
              <a:rPr lang="zh-CN" altLang="en-US" dirty="0"/>
              <a:t>：让你能够使用</a:t>
            </a:r>
            <a:r>
              <a:rPr lang="zh-CN" altLang="en-US" u="sng" dirty="0"/>
              <a:t>自然语言</a:t>
            </a:r>
            <a:r>
              <a:rPr lang="zh-CN" altLang="en-US" dirty="0"/>
              <a:t>在程序中添加说明</a:t>
            </a:r>
            <a:endParaRPr lang="en-US" altLang="zh-CN" dirty="0"/>
          </a:p>
          <a:p>
            <a:r>
              <a:rPr lang="en-US" altLang="zh-CN" dirty="0">
                <a:latin typeface="Consolas" panose="020B0609020204030204" pitchFamily="49" charset="0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中使用（</a:t>
            </a:r>
            <a:r>
              <a:rPr lang="en-US" altLang="zh-CN" sz="2800" b="1" dirty="0">
                <a:solidFill>
                  <a:srgbClr val="A05830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zh-CN" altLang="en-US" dirty="0"/>
              <a:t>）标识注释</a:t>
            </a:r>
            <a:endParaRPr lang="en-US" altLang="zh-CN" dirty="0"/>
          </a:p>
          <a:p>
            <a:r>
              <a:rPr lang="zh-CN" altLang="en-US" dirty="0"/>
              <a:t>解释器会</a:t>
            </a:r>
            <a:r>
              <a:rPr lang="zh-CN" altLang="en-US" u="sng" dirty="0"/>
              <a:t>忽略</a:t>
            </a:r>
            <a:r>
              <a:rPr lang="zh-CN" altLang="en-US" dirty="0"/>
              <a:t>注释的内容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495C2E8-93D3-68AB-D2D9-1A057B2322B0}"/>
              </a:ext>
            </a:extLst>
          </p:cNvPr>
          <p:cNvSpPr txBox="1"/>
          <p:nvPr/>
        </p:nvSpPr>
        <p:spPr>
          <a:xfrm>
            <a:off x="912132" y="4124373"/>
            <a:ext cx="5033736" cy="830997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A0583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# </a:t>
            </a:r>
            <a:r>
              <a:rPr lang="zh-CN" altLang="en-US" sz="2400" b="1" dirty="0">
                <a:solidFill>
                  <a:srgbClr val="A0583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向大家问好</a:t>
            </a:r>
            <a:br>
              <a:rPr lang="zh-CN" altLang="en-US" sz="2400" b="1" dirty="0">
                <a:solidFill>
                  <a:srgbClr val="A0583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"Hello Python people!"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892B7DE8-C757-27A5-D92F-D7E061F540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318" y="2250123"/>
            <a:ext cx="4191363" cy="3657917"/>
          </a:xfrm>
        </p:spPr>
      </p:pic>
    </p:spTree>
    <p:extLst>
      <p:ext uri="{BB962C8B-B14F-4D97-AF65-F5344CB8AC3E}">
        <p14:creationId xmlns:p14="http://schemas.microsoft.com/office/powerpoint/2010/main" val="702299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6CA93D-F9B6-0D87-ABFF-319100F92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2.5 </a:t>
            </a:r>
            <a:r>
              <a:rPr lang="zh-CN" altLang="en-US" dirty="0"/>
              <a:t>注释（</a:t>
            </a:r>
            <a:r>
              <a:rPr lang="en-US" altLang="zh-CN" dirty="0">
                <a:latin typeface="+mj-lt"/>
              </a:rPr>
              <a:t>Comment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08D166-42A9-3BF9-B338-040B2E6E36F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/>
              <a:t>注释</a:t>
            </a:r>
            <a:r>
              <a:rPr lang="zh-CN" altLang="en-US" dirty="0"/>
              <a:t>：让你能够使用</a:t>
            </a:r>
            <a:r>
              <a:rPr lang="zh-CN" altLang="en-US" u="sng" dirty="0"/>
              <a:t>自然语言</a:t>
            </a:r>
            <a:r>
              <a:rPr lang="zh-CN" altLang="en-US" dirty="0"/>
              <a:t>在程序中添加说明</a:t>
            </a:r>
            <a:endParaRPr lang="en-US" altLang="zh-CN" dirty="0"/>
          </a:p>
          <a:p>
            <a:r>
              <a:rPr lang="en-US" altLang="zh-CN" dirty="0">
                <a:latin typeface="Consolas" panose="020B0609020204030204" pitchFamily="49" charset="0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中使用（</a:t>
            </a:r>
            <a:r>
              <a:rPr lang="en-US" altLang="zh-CN" sz="2800" b="1" dirty="0">
                <a:solidFill>
                  <a:srgbClr val="A05830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zh-CN" altLang="en-US" dirty="0"/>
              <a:t>）标识注释</a:t>
            </a:r>
            <a:endParaRPr lang="en-US" altLang="zh-CN" dirty="0"/>
          </a:p>
          <a:p>
            <a:r>
              <a:rPr lang="zh-CN" altLang="en-US" dirty="0"/>
              <a:t>解释器会</a:t>
            </a:r>
            <a:r>
              <a:rPr lang="zh-CN" altLang="en-US" u="sng" dirty="0"/>
              <a:t>忽略</a:t>
            </a:r>
            <a:r>
              <a:rPr lang="zh-CN" altLang="en-US" dirty="0"/>
              <a:t>注释的内容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495C2E8-93D3-68AB-D2D9-1A057B2322B0}"/>
              </a:ext>
            </a:extLst>
          </p:cNvPr>
          <p:cNvSpPr txBox="1"/>
          <p:nvPr/>
        </p:nvSpPr>
        <p:spPr>
          <a:xfrm>
            <a:off x="912132" y="4124373"/>
            <a:ext cx="5457671" cy="830997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A0583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# </a:t>
            </a:r>
            <a:r>
              <a:rPr lang="zh-CN" altLang="en-US" sz="2400" b="1" dirty="0">
                <a:solidFill>
                  <a:srgbClr val="A0583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向大家问好</a:t>
            </a:r>
            <a:br>
              <a:rPr lang="zh-CN" altLang="en-US" sz="2400" b="1" dirty="0">
                <a:solidFill>
                  <a:srgbClr val="A0583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b="1" dirty="0">
                <a:solidFill>
                  <a:srgbClr val="A0583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# print("Hello Python people!")</a:t>
            </a:r>
          </a:p>
        </p:txBody>
      </p:sp>
    </p:spTree>
    <p:extLst>
      <p:ext uri="{BB962C8B-B14F-4D97-AF65-F5344CB8AC3E}">
        <p14:creationId xmlns:p14="http://schemas.microsoft.com/office/powerpoint/2010/main" val="68384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6CA93D-F9B6-0D87-ABFF-319100F92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2.5 </a:t>
            </a:r>
            <a:r>
              <a:rPr lang="zh-CN" altLang="en-US" dirty="0"/>
              <a:t>该编写什么样的注释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0AB7FCD8-1B7F-B89A-2A76-4F337C6168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041" y="1941486"/>
            <a:ext cx="3657917" cy="4275190"/>
          </a:xfrm>
        </p:spPr>
      </p:pic>
      <p:pic>
        <p:nvPicPr>
          <p:cNvPr id="13" name="内容占位符 5">
            <a:hlinkClick r:id="rId4"/>
            <a:extLst>
              <a:ext uri="{FF2B5EF4-FFF2-40B4-BE49-F238E27FC236}">
                <a16:creationId xmlns:a16="http://schemas.microsoft.com/office/drawing/2014/main" id="{CA330308-A970-3BD6-58A0-FB59B71AD9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993" y="1903413"/>
            <a:ext cx="4104014" cy="4351337"/>
          </a:xfrm>
        </p:spPr>
      </p:pic>
    </p:spTree>
    <p:extLst>
      <p:ext uri="{BB962C8B-B14F-4D97-AF65-F5344CB8AC3E}">
        <p14:creationId xmlns:p14="http://schemas.microsoft.com/office/powerpoint/2010/main" val="28577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6CA93D-F9B6-0D87-ABFF-319100F92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2.5 </a:t>
            </a:r>
            <a:r>
              <a:rPr lang="zh-CN" altLang="en-US" dirty="0"/>
              <a:t>该编写什么样的注释</a:t>
            </a:r>
          </a:p>
        </p:txBody>
      </p:sp>
      <p:sp>
        <p:nvSpPr>
          <p:cNvPr id="15" name="内容占位符 14">
            <a:extLst>
              <a:ext uri="{FF2B5EF4-FFF2-40B4-BE49-F238E27FC236}">
                <a16:creationId xmlns:a16="http://schemas.microsoft.com/office/drawing/2014/main" id="{57FE4138-2E72-741D-3704-230F07C60B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阐述代码的目的</a:t>
            </a:r>
            <a:endParaRPr lang="en-US" altLang="zh-CN" dirty="0"/>
          </a:p>
          <a:p>
            <a:r>
              <a:rPr lang="zh-CN" altLang="en-US" dirty="0"/>
              <a:t>阐述难懂的细节</a:t>
            </a:r>
            <a:endParaRPr lang="en-US" altLang="zh-CN" dirty="0"/>
          </a:p>
          <a:p>
            <a:r>
              <a:rPr lang="zh-CN" altLang="en-US" dirty="0"/>
              <a:t>要力求</a:t>
            </a:r>
            <a:r>
              <a:rPr lang="zh-CN" altLang="en-US" b="1" u="sng" dirty="0"/>
              <a:t>清晰简洁</a:t>
            </a:r>
            <a:endParaRPr lang="en-US" altLang="zh-CN" dirty="0"/>
          </a:p>
          <a:p>
            <a:r>
              <a:rPr lang="zh-CN" altLang="en-US" dirty="0"/>
              <a:t>便于个人回忆和团队合作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避免添加没必要的注释</a:t>
            </a:r>
          </a:p>
          <a:p>
            <a:r>
              <a:rPr lang="zh-CN" altLang="en-US" dirty="0"/>
              <a:t>不要怕麻烦而不写注释</a:t>
            </a:r>
          </a:p>
        </p:txBody>
      </p:sp>
      <p:pic>
        <p:nvPicPr>
          <p:cNvPr id="1028" name="Picture 4" descr="meme - programmers vs code comments - devRant">
            <a:hlinkClick r:id="rId3"/>
            <a:extLst>
              <a:ext uri="{FF2B5EF4-FFF2-40B4-BE49-F238E27FC236}">
                <a16:creationId xmlns:a16="http://schemas.microsoft.com/office/drawing/2014/main" id="{28B94E41-B56F-8F83-B19A-F812B3802BF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956" y="1903413"/>
            <a:ext cx="4486088" cy="43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59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 </a:t>
            </a:r>
            <a:r>
              <a:rPr lang="zh-CN" altLang="en-US" dirty="0"/>
              <a:t>变量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再添加两行代码：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 algn="l">
              <a:buNone/>
            </a:pPr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  <a:p>
            <a:pPr marL="0" indent="0" algn="l">
              <a:buNone/>
            </a:pPr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  <a:p>
            <a:pPr marL="0" indent="0" algn="l">
              <a:buNone/>
            </a:pPr>
            <a:endParaRPr lang="en-US" altLang="zh-CN" sz="2400" dirty="0">
              <a:highlight>
                <a:srgbClr val="C0C0C0"/>
              </a:highlight>
              <a:latin typeface="TheSansMonoCondensed-"/>
            </a:endParaRPr>
          </a:p>
          <a:p>
            <a:pPr marL="0" indent="0">
              <a:buNone/>
            </a:pPr>
            <a:r>
              <a:rPr lang="zh-CN" altLang="en-US" dirty="0"/>
              <a:t>运行程序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可以看到两行</a:t>
            </a:r>
            <a:r>
              <a:rPr lang="zh-CN" altLang="en-US" b="1" u="sng" dirty="0"/>
              <a:t>不一样</a:t>
            </a:r>
            <a:r>
              <a:rPr lang="zh-CN" altLang="en-US" dirty="0"/>
              <a:t>的输出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745C28-765F-20B7-86F7-56F13041A872}"/>
              </a:ext>
            </a:extLst>
          </p:cNvPr>
          <p:cNvSpPr txBox="1"/>
          <p:nvPr/>
        </p:nvSpPr>
        <p:spPr>
          <a:xfrm>
            <a:off x="1314787" y="5993928"/>
            <a:ext cx="9410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我们可以在程序中随时修改变量的值，</a:t>
            </a:r>
            <a:r>
              <a:rPr lang="en-US" altLang="zh-CN" sz="2400" b="1" i="1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sz="24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将会始终记录最新值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8199FF6-D9A3-E1DA-B199-D8FD6854EED5}"/>
              </a:ext>
            </a:extLst>
          </p:cNvPr>
          <p:cNvSpPr txBox="1"/>
          <p:nvPr/>
        </p:nvSpPr>
        <p:spPr>
          <a:xfrm>
            <a:off x="914400" y="2648893"/>
            <a:ext cx="4076700" cy="1200329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"Hello Python Crash Course world!"</a:t>
            </a:r>
            <a:b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BD06C848-6C36-7185-BFA5-66C1D8110E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799" y="1904003"/>
            <a:ext cx="5715495" cy="3772227"/>
          </a:xfrm>
        </p:spPr>
      </p:pic>
    </p:spTree>
    <p:extLst>
      <p:ext uri="{BB962C8B-B14F-4D97-AF65-F5344CB8AC3E}">
        <p14:creationId xmlns:p14="http://schemas.microsoft.com/office/powerpoint/2010/main" val="1913575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582636-ED20-77D2-2BCC-C26F92660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2.6 Python </a:t>
            </a:r>
            <a:r>
              <a:rPr lang="zh-CN" altLang="en-US" dirty="0"/>
              <a:t>之禅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4CAFDCF-B7CC-B06D-482D-41AE86EE3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社区的理念（由 </a:t>
            </a:r>
            <a:r>
              <a:rPr lang="en-US" altLang="zh-CN" dirty="0">
                <a:latin typeface="Consolas" panose="020B0609020204030204" pitchFamily="49" charset="0"/>
              </a:rPr>
              <a:t>Tim Peters</a:t>
            </a:r>
            <a:r>
              <a:rPr lang="en-US" altLang="zh-CN" dirty="0"/>
              <a:t> </a:t>
            </a:r>
            <a:r>
              <a:rPr lang="zh-CN" altLang="en-US" dirty="0"/>
              <a:t>撰写）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Beautiful</a:t>
            </a:r>
            <a:r>
              <a:rPr lang="en-US" altLang="zh-CN" b="1" dirty="0">
                <a:latin typeface="Consolas" panose="020B0609020204030204" pitchFamily="49" charset="0"/>
              </a:rPr>
              <a:t> is better than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ugly</a:t>
            </a:r>
            <a:r>
              <a:rPr lang="en-US" altLang="zh-CN" b="1" dirty="0">
                <a:latin typeface="Consolas" panose="020B0609020204030204" pitchFamily="49" charset="0"/>
              </a:rPr>
              <a:t>.</a:t>
            </a:r>
          </a:p>
          <a:p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Simple</a:t>
            </a:r>
            <a:r>
              <a:rPr lang="en-US" altLang="zh-CN" b="1" dirty="0">
                <a:latin typeface="Consolas" panose="020B0609020204030204" pitchFamily="49" charset="0"/>
              </a:rPr>
              <a:t> is better than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complex</a:t>
            </a:r>
            <a:r>
              <a:rPr lang="en-US" altLang="zh-CN" b="1" dirty="0">
                <a:latin typeface="Consolas" panose="020B0609020204030204" pitchFamily="49" charset="0"/>
              </a:rPr>
              <a:t>.</a:t>
            </a:r>
          </a:p>
          <a:p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Complex</a:t>
            </a:r>
            <a:r>
              <a:rPr lang="en-US" altLang="zh-CN" b="1" dirty="0">
                <a:latin typeface="Consolas" panose="020B0609020204030204" pitchFamily="49" charset="0"/>
              </a:rPr>
              <a:t> is better than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complicated</a:t>
            </a:r>
            <a:r>
              <a:rPr lang="en-US" altLang="zh-CN" b="1" dirty="0">
                <a:latin typeface="Consolas" panose="020B0609020204030204" pitchFamily="49" charset="0"/>
              </a:rPr>
              <a:t>.</a:t>
            </a:r>
          </a:p>
          <a:p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Readability</a:t>
            </a:r>
            <a:r>
              <a:rPr lang="en-US" altLang="zh-CN" b="1" dirty="0">
                <a:latin typeface="Consolas" panose="020B0609020204030204" pitchFamily="49" charset="0"/>
              </a:rPr>
              <a:t> counts.</a:t>
            </a:r>
          </a:p>
          <a:p>
            <a:r>
              <a:rPr lang="en-US" altLang="zh-CN" b="1" dirty="0">
                <a:latin typeface="Consolas" panose="020B0609020204030204" pitchFamily="49" charset="0"/>
              </a:rPr>
              <a:t>There should be one -- and preferably only one --obvious way to do it.</a:t>
            </a:r>
          </a:p>
          <a:p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Now</a:t>
            </a:r>
            <a:r>
              <a:rPr lang="en-US" altLang="zh-CN" b="1" dirty="0">
                <a:latin typeface="Consolas" panose="020B0609020204030204" pitchFamily="49" charset="0"/>
              </a:rPr>
              <a:t> is better than 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never</a:t>
            </a:r>
            <a:r>
              <a:rPr lang="en-US" altLang="zh-CN" b="1" dirty="0">
                <a:latin typeface="Consolas" panose="020B0609020204030204" pitchFamily="49" charset="0"/>
              </a:rPr>
              <a:t>.</a:t>
            </a:r>
          </a:p>
          <a:p>
            <a:endParaRPr lang="en-US" altLang="zh-CN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AC8D7C2-D106-D699-B038-D4F39DBE72A6}"/>
              </a:ext>
            </a:extLst>
          </p:cNvPr>
          <p:cNvSpPr txBox="1"/>
          <p:nvPr/>
        </p:nvSpPr>
        <p:spPr>
          <a:xfrm>
            <a:off x="7335379" y="2547795"/>
            <a:ext cx="4419600" cy="830997"/>
          </a:xfrm>
          <a:prstGeom prst="rect">
            <a:avLst/>
          </a:prstGeom>
          <a:solidFill>
            <a:srgbClr val="F0F0F0"/>
          </a:solidFill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0" i="0" u="none" strike="noStrike" baseline="0" dirty="0">
                <a:latin typeface="TheSansMonoCondensed-"/>
              </a:rPr>
              <a:t>&gt;&gt;&gt;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this</a:t>
            </a:r>
          </a:p>
          <a:p>
            <a:pPr algn="l"/>
            <a:r>
              <a:rPr lang="en-US" altLang="zh-CN" sz="2400" b="0" i="0" u="none" strike="noStrike" baseline="0" dirty="0">
                <a:latin typeface="TheSansMonoCondensed-"/>
              </a:rPr>
              <a:t>The Zen of Python, by Tim Peters</a:t>
            </a:r>
          </a:p>
        </p:txBody>
      </p:sp>
    </p:spTree>
    <p:extLst>
      <p:ext uri="{BB962C8B-B14F-4D97-AF65-F5344CB8AC3E}">
        <p14:creationId xmlns:p14="http://schemas.microsoft.com/office/powerpoint/2010/main" val="318626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01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61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BF67D3-549D-0623-7687-618F66C79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2.7 </a:t>
            </a:r>
            <a:r>
              <a:rPr lang="zh-CN" altLang="en-US" dirty="0"/>
              <a:t>小结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7E734E7-DC50-2043-E0F4-ADDF97100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dirty="0"/>
              <a:t>学习了如何使用变量，如何创建描述性变量名，以及如何消除名称错误和语法错误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学习了字符串是什么，以及如何调整字符串的显示方式，使用空白来显示整洁的输出，还学习了如何删除字符串中多余的字符。</a:t>
            </a:r>
            <a:endParaRPr lang="en-US" altLang="zh-CN" dirty="0"/>
          </a:p>
          <a:p>
            <a:r>
              <a:rPr lang="zh-CN" altLang="en-US" dirty="0"/>
              <a:t>学习了如何使用整数和浮点数，了解了一些使用数值数据的方式。</a:t>
            </a:r>
            <a:endParaRPr lang="en-US" altLang="zh-CN" dirty="0"/>
          </a:p>
          <a:p>
            <a:r>
              <a:rPr lang="zh-CN" altLang="en-US" dirty="0"/>
              <a:t>学习了如何编写说明性注释，了解了让代码尽可能简单的理念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在下一章中，我们将学习关于列表的相关知识。</a:t>
            </a:r>
          </a:p>
        </p:txBody>
      </p:sp>
    </p:spTree>
    <p:extLst>
      <p:ext uri="{BB962C8B-B14F-4D97-AF65-F5344CB8AC3E}">
        <p14:creationId xmlns:p14="http://schemas.microsoft.com/office/powerpoint/2010/main" val="36443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783DF-49A6-7EF1-661E-C574E2C2F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课后拓展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0BA8B8-92DA-1AC9-79B9-A552D184B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学习并使用用于获取帮助信息的内置函数 </a:t>
            </a:r>
            <a:r>
              <a:rPr lang="en-US" altLang="zh-CN" dirty="0"/>
              <a:t>help()</a:t>
            </a:r>
          </a:p>
          <a:p>
            <a:r>
              <a:rPr lang="zh-CN" altLang="en-US" dirty="0"/>
              <a:t>了解如何养成良好的编码习惯</a:t>
            </a:r>
            <a:endParaRPr lang="en-US" altLang="zh-CN" dirty="0"/>
          </a:p>
          <a:p>
            <a:r>
              <a:rPr lang="zh-CN" altLang="en-US" dirty="0"/>
              <a:t>了解什么是转义字符，利用它解决 </a:t>
            </a:r>
            <a:r>
              <a:rPr lang="en-US" altLang="zh-CN" dirty="0"/>
              <a:t>2.3.6 </a:t>
            </a:r>
            <a:r>
              <a:rPr lang="zh-CN" altLang="en-US" dirty="0"/>
              <a:t>节中出现的错误</a:t>
            </a:r>
            <a:endParaRPr lang="en-US" altLang="zh-CN" dirty="0"/>
          </a:p>
          <a:p>
            <a:r>
              <a:rPr lang="zh-CN" altLang="en-US" dirty="0"/>
              <a:t>完成书中习题，粗略地浏览一下 </a:t>
            </a:r>
            <a:r>
              <a:rPr lang="en-US" altLang="zh-CN" dirty="0">
                <a:latin typeface="Consolas" panose="020B0609020204030204" pitchFamily="49" charset="0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之禅中的其他指导原则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b="1" dirty="0">
                <a:highlight>
                  <a:srgbClr val="C0C0C0"/>
                </a:highlight>
              </a:rPr>
              <a:t>可选拓展</a:t>
            </a:r>
            <a:endParaRPr lang="en-US" altLang="zh-CN" b="1" dirty="0">
              <a:highlight>
                <a:srgbClr val="C0C0C0"/>
              </a:highlight>
            </a:endParaRPr>
          </a:p>
          <a:p>
            <a:r>
              <a:rPr lang="zh-CN" altLang="en-US" dirty="0"/>
              <a:t>学习用于获取变量类型的内置函数 </a:t>
            </a:r>
            <a:r>
              <a:rPr lang="en-US" altLang="zh-CN" dirty="0"/>
              <a:t>type()</a:t>
            </a:r>
          </a:p>
          <a:p>
            <a:r>
              <a:rPr lang="zh-CN" altLang="en-US" dirty="0"/>
              <a:t>了解数值运算的运算优先级及括号的用法</a:t>
            </a:r>
            <a:endParaRPr lang="en-US" altLang="zh-CN" dirty="0"/>
          </a:p>
          <a:p>
            <a:r>
              <a:rPr lang="zh-CN" altLang="en-US" dirty="0"/>
              <a:t>了解位运算以及其他的数类型</a:t>
            </a:r>
            <a:endParaRPr lang="en-US" altLang="zh-CN" dirty="0"/>
          </a:p>
          <a:p>
            <a:r>
              <a:rPr lang="zh-CN" altLang="en-US" dirty="0"/>
              <a:t>了解精度丢失及其原因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5156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2.2.1 </a:t>
            </a:r>
            <a:r>
              <a:rPr lang="zh-CN" altLang="en-US" dirty="0"/>
              <a:t>变量：命名和使用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476" y="1904966"/>
            <a:ext cx="10831452" cy="4351338"/>
          </a:xfrm>
        </p:spPr>
        <p:txBody>
          <a:bodyPr/>
          <a:lstStyle/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</a:t>
            </a:r>
            <a:r>
              <a:rPr lang="zh-CN" altLang="en-US" b="1" u="sng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包含字母、数字和下划线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不能以数字开头</a:t>
            </a:r>
            <a:endParaRPr lang="en-US" altLang="zh-CN" sz="2400" dirty="0">
              <a:highlight>
                <a:srgbClr val="C0C0C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9E14F0E-AB23-E967-FC20-3965EB7D3B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34678" y="2617007"/>
            <a:ext cx="891540" cy="8763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4AFDB5E-07E6-225D-D08D-1487DCDA2341}"/>
              </a:ext>
            </a:extLst>
          </p:cNvPr>
          <p:cNvSpPr txBox="1"/>
          <p:nvPr/>
        </p:nvSpPr>
        <p:spPr>
          <a:xfrm>
            <a:off x="2160038" y="2762770"/>
            <a:ext cx="2374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</a:t>
            </a:r>
            <a:endParaRPr lang="zh-CN" altLang="en-US" sz="32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F0E737D-FE25-D7DA-FC92-B40747E4D0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58650" y="3506472"/>
            <a:ext cx="891540" cy="86196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711655D-4E5D-7CAE-9943-25E6834DDAA3}"/>
              </a:ext>
            </a:extLst>
          </p:cNvPr>
          <p:cNvSpPr txBox="1"/>
          <p:nvPr/>
        </p:nvSpPr>
        <p:spPr>
          <a:xfrm>
            <a:off x="6384010" y="3645066"/>
            <a:ext cx="2374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latin typeface="Consolas" panose="020B0609020204030204" pitchFamily="49" charset="0"/>
              </a:rPr>
              <a:t>m</a:t>
            </a:r>
            <a:r>
              <a:rPr lang="en-US" altLang="zh-CN" sz="3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essage!</a:t>
            </a:r>
            <a:endParaRPr lang="zh-CN" altLang="en-US" sz="32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6774019-7D5D-E1B1-2D6E-E964CC9DA7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34678" y="3502996"/>
            <a:ext cx="891540" cy="8763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D988FB4-FD15-819E-05DA-5553577A79DD}"/>
              </a:ext>
            </a:extLst>
          </p:cNvPr>
          <p:cNvSpPr txBox="1"/>
          <p:nvPr/>
        </p:nvSpPr>
        <p:spPr>
          <a:xfrm>
            <a:off x="2160038" y="3648759"/>
            <a:ext cx="2374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message1</a:t>
            </a:r>
            <a:endParaRPr lang="zh-CN" altLang="en-US" sz="3200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3B4115BF-7425-D096-5926-43C3E37E90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34678" y="4395936"/>
            <a:ext cx="891540" cy="87630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9666BD0-2638-2C60-C6D0-F7A59EC5BDA2}"/>
              </a:ext>
            </a:extLst>
          </p:cNvPr>
          <p:cNvSpPr txBox="1"/>
          <p:nvPr/>
        </p:nvSpPr>
        <p:spPr>
          <a:xfrm>
            <a:off x="2160038" y="4541699"/>
            <a:ext cx="2374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message_1</a:t>
            </a:r>
            <a:endParaRPr lang="zh-CN" altLang="en-US" sz="32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5F2A7A2-E9B0-EB32-8964-A11426F940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58650" y="4379296"/>
            <a:ext cx="891540" cy="86196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3888229-3A94-EC3F-F421-240309A6B915}"/>
              </a:ext>
            </a:extLst>
          </p:cNvPr>
          <p:cNvSpPr txBox="1"/>
          <p:nvPr/>
        </p:nvSpPr>
        <p:spPr>
          <a:xfrm>
            <a:off x="6384010" y="4517890"/>
            <a:ext cx="2374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1message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95778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1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1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1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1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6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2.2.1 </a:t>
            </a:r>
            <a:r>
              <a:rPr lang="zh-CN" altLang="en-US" dirty="0"/>
              <a:t>变量：命名和使用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258D83-2939-73ED-E2C7-FA183D553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476" y="1904966"/>
            <a:ext cx="10831452" cy="4351338"/>
          </a:xfrm>
        </p:spPr>
        <p:txBody>
          <a:bodyPr/>
          <a:lstStyle/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</a:t>
            </a:r>
            <a:r>
              <a:rPr lang="zh-CN" altLang="en-US" b="1" u="sng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包含字母、数字和下划线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不能以数字开头</a:t>
            </a:r>
            <a:endParaRPr lang="en-US" altLang="zh-CN" sz="2400" dirty="0">
              <a:highlight>
                <a:srgbClr val="C0C0C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不能包含空格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b="1" u="sng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用下划线来分隔单词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u="sng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10ACA88-99C8-6964-F0B8-628DE31E6E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3396" y="4321940"/>
            <a:ext cx="891540" cy="86196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0BC4418-346F-04D6-D245-5EDC89E1A477}"/>
              </a:ext>
            </a:extLst>
          </p:cNvPr>
          <p:cNvSpPr txBox="1"/>
          <p:nvPr/>
        </p:nvSpPr>
        <p:spPr>
          <a:xfrm>
            <a:off x="4268756" y="4460534"/>
            <a:ext cx="2374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latin typeface="Consolas" panose="020B0609020204030204" pitchFamily="49" charset="0"/>
              </a:rPr>
              <a:t>m</a:t>
            </a:r>
            <a:r>
              <a:rPr lang="en-US" altLang="zh-CN" sz="3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essage 1</a:t>
            </a:r>
            <a:endParaRPr lang="zh-CN" altLang="en-US" sz="32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9002FA4-4AF3-FF54-99A6-4FEE0CA723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43396" y="3429000"/>
            <a:ext cx="891540" cy="8763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F8E4CDF-3B48-1BA1-3174-3855AD085563}"/>
              </a:ext>
            </a:extLst>
          </p:cNvPr>
          <p:cNvSpPr txBox="1"/>
          <p:nvPr/>
        </p:nvSpPr>
        <p:spPr>
          <a:xfrm>
            <a:off x="4268756" y="3574763"/>
            <a:ext cx="23746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message_1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22808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1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4866</TotalTime>
  <Words>4850</Words>
  <Application>Microsoft Office PowerPoint</Application>
  <PresentationFormat>宽屏</PresentationFormat>
  <Paragraphs>671</Paragraphs>
  <Slides>72</Slides>
  <Notes>58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72</vt:i4>
      </vt:variant>
    </vt:vector>
  </HeadingPairs>
  <TitlesOfParts>
    <vt:vector size="87" baseType="lpstr">
      <vt:lpstr>FZLTXHK--GBK1-0</vt:lpstr>
      <vt:lpstr>FZSSJW--GB1-0</vt:lpstr>
      <vt:lpstr>TheSansMonoCondensed-</vt:lpstr>
      <vt:lpstr>TimesNewRoman</vt:lpstr>
      <vt:lpstr>等线</vt:lpstr>
      <vt:lpstr>黑体</vt:lpstr>
      <vt:lpstr>华文琥珀</vt:lpstr>
      <vt:lpstr>宋体</vt:lpstr>
      <vt:lpstr>微软雅黑</vt:lpstr>
      <vt:lpstr>Arial</vt:lpstr>
      <vt:lpstr>Arial Black</vt:lpstr>
      <vt:lpstr>Consolas</vt:lpstr>
      <vt:lpstr>Verdana</vt:lpstr>
      <vt:lpstr>Wingdings</vt:lpstr>
      <vt:lpstr>Office 主题​​</vt:lpstr>
      <vt:lpstr>Python 编程：从入门到实践 （第三版）</vt:lpstr>
      <vt:lpstr>关于本讲义</vt:lpstr>
      <vt:lpstr>第 2 章 变量和简单的数据类型</vt:lpstr>
      <vt:lpstr>2.1 运行解释</vt:lpstr>
      <vt:lpstr>2.2 变量</vt:lpstr>
      <vt:lpstr>2.2 变量</vt:lpstr>
      <vt:lpstr>2.2 变量</vt:lpstr>
      <vt:lpstr>2.2.1 变量：命名和使用</vt:lpstr>
      <vt:lpstr>2.2.1 变量：命名和使用</vt:lpstr>
      <vt:lpstr>2.2.1 变量：命名和使用</vt:lpstr>
      <vt:lpstr>2.2.1 变量：命名和使用</vt:lpstr>
      <vt:lpstr>2.2.2 变量：避免命名错误</vt:lpstr>
      <vt:lpstr>2.2.2 变量：避免命名错误</vt:lpstr>
      <vt:lpstr>2.2.3 变量是标签</vt:lpstr>
      <vt:lpstr>2.3 字符串</vt:lpstr>
      <vt:lpstr>2.3 字符串</vt:lpstr>
      <vt:lpstr>2.3 字符串</vt:lpstr>
      <vt:lpstr>2.3 字符串</vt:lpstr>
      <vt:lpstr>2.3 字符串</vt:lpstr>
      <vt:lpstr>2.3 字符串</vt:lpstr>
      <vt:lpstr>2.3 字符串</vt:lpstr>
      <vt:lpstr>2.3.1 字符串：大小写修改</vt:lpstr>
      <vt:lpstr>2.3.1 字符串：大小写修改</vt:lpstr>
      <vt:lpstr>2.3.1 字符串：大小写修改</vt:lpstr>
      <vt:lpstr>2.3.1 字符串：大小写修改</vt:lpstr>
      <vt:lpstr>2.3.1 字符串：大小写修改</vt:lpstr>
      <vt:lpstr>关于函数和方法</vt:lpstr>
      <vt:lpstr>关于函数和方法</vt:lpstr>
      <vt:lpstr>关于函数和方法</vt:lpstr>
      <vt:lpstr>2.3.1 字符串：大小写修改</vt:lpstr>
      <vt:lpstr>2.3.1 字符串：大小写修改</vt:lpstr>
      <vt:lpstr>2.3.1 字符串：大小写修改</vt:lpstr>
      <vt:lpstr>2.3.2 字符串：f-字符串</vt:lpstr>
      <vt:lpstr>2.3.3 字符串：添加空白</vt:lpstr>
      <vt:lpstr>2.3.3 字符串：添加空白</vt:lpstr>
      <vt:lpstr>2.3.3 字符串：添加空白</vt:lpstr>
      <vt:lpstr>2.3.3 字符串：添加空白</vt:lpstr>
      <vt:lpstr>2.3.4 字符串：删除空白</vt:lpstr>
      <vt:lpstr>2.3.4 字符串：删除空白</vt:lpstr>
      <vt:lpstr>2.3.4 字符串：删除空白</vt:lpstr>
      <vt:lpstr>2.3.4 字符串：删除空白</vt:lpstr>
      <vt:lpstr>2.3.5 字符串：删除前缀</vt:lpstr>
      <vt:lpstr>2.3.5 字符串：删除前缀</vt:lpstr>
      <vt:lpstr>2.3.5 字符串：删除前缀</vt:lpstr>
      <vt:lpstr>2.3.6 字符串：避免语法错误</vt:lpstr>
      <vt:lpstr>2.3.6 字符串：避免语法错误</vt:lpstr>
      <vt:lpstr>2.3.6 字符串：避免语法错误</vt:lpstr>
      <vt:lpstr>字符串的简单拼接</vt:lpstr>
      <vt:lpstr>字符串的简单拼接</vt:lpstr>
      <vt:lpstr>2.4 数：整数和浮点数</vt:lpstr>
      <vt:lpstr>2.4 数：整数和浮点数</vt:lpstr>
      <vt:lpstr>2.4 数：整数和浮点数</vt:lpstr>
      <vt:lpstr>2.4 数：整数和浮点数</vt:lpstr>
      <vt:lpstr>2.4 数：整数和浮点数</vt:lpstr>
      <vt:lpstr>2.4 数：整数和浮点数</vt:lpstr>
      <vt:lpstr>2.4 数：整数和浮点数</vt:lpstr>
      <vt:lpstr>2.4 数：整数和浮点数</vt:lpstr>
      <vt:lpstr>2.4 数：整数和浮点数</vt:lpstr>
      <vt:lpstr>2.4 数：整数和浮点数</vt:lpstr>
      <vt:lpstr>2.4 数：整数和浮点数</vt:lpstr>
      <vt:lpstr>2.4 数：整数和浮点数</vt:lpstr>
      <vt:lpstr>2.4 数：整数和浮点数</vt:lpstr>
      <vt:lpstr>2.4 补充：布尔值（Boolean）</vt:lpstr>
      <vt:lpstr>2.4 同时给多个变量赋值</vt:lpstr>
      <vt:lpstr>2.4 常量（constant）</vt:lpstr>
      <vt:lpstr>2.5 注释（Comment）</vt:lpstr>
      <vt:lpstr>2.5 注释（Comment）</vt:lpstr>
      <vt:lpstr>2.5 该编写什么样的注释</vt:lpstr>
      <vt:lpstr>2.5 该编写什么样的注释</vt:lpstr>
      <vt:lpstr>2.6 Python 之禅</vt:lpstr>
      <vt:lpstr>2.7 小结</vt:lpstr>
      <vt:lpstr>课后拓展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Scruel Tao</dc:creator>
  <cp:lastModifiedBy>Scruel Tao</cp:lastModifiedBy>
  <cp:revision>1</cp:revision>
  <dcterms:created xsi:type="dcterms:W3CDTF">2023-04-03T03:10:02Z</dcterms:created>
  <dcterms:modified xsi:type="dcterms:W3CDTF">2023-08-14T02:07:17Z</dcterms:modified>
</cp:coreProperties>
</file>

<file path=docProps/thumbnail.jpeg>
</file>